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58" r:id="rId5"/>
    <p:sldId id="264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065715" cy="2808536"/>
          </a:xfrm>
        </p:spPr>
        <p:txBody>
          <a:bodyPr>
            <a:normAutofit/>
          </a:bodyPr>
          <a:lstStyle/>
          <a:p>
            <a:pPr eaLnBrk="1" hangingPunct="1"/>
            <a:r>
              <a:rPr lang="ru-RU" i="1" dirty="0" smtClean="0">
                <a:solidFill>
                  <a:srgbClr val="C00000"/>
                </a:solidFill>
              </a:rPr>
              <a:t>Новости 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Совета </a:t>
            </a:r>
            <a:r>
              <a:rPr lang="ru-RU" i="1" dirty="0" smtClean="0">
                <a:solidFill>
                  <a:srgbClr val="C00000"/>
                </a:solidFill>
              </a:rPr>
              <a:t>Среднего Звена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627313" y="476250"/>
          <a:ext cx="6096000" cy="105156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+mn-lt"/>
                          <a:ea typeface="Calibri"/>
                          <a:cs typeface="Times New Roman"/>
                        </a:rPr>
                        <a:t>МАОУ «Средняя общеобразовательная школа №145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+mn-lt"/>
                          <a:ea typeface="Calibri"/>
                          <a:cs typeface="Times New Roman"/>
                        </a:rPr>
                        <a:t>с углублённым изучением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+mn-lt"/>
                          <a:ea typeface="Calibri"/>
                          <a:cs typeface="Times New Roman"/>
                        </a:rPr>
                        <a:t> экономики, английского языка, математики, информатики»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+mn-lt"/>
                          <a:ea typeface="Calibri"/>
                          <a:cs typeface="Times New Roman"/>
                        </a:rPr>
                        <a:t>«Экономическая школа»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101" name="Рисунок 27" descr="http://www.es145.perm.ru/images/big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88913"/>
            <a:ext cx="28067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27" descr="http://www.es145.perm.ru/images/big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88913"/>
            <a:ext cx="28067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3568" y="2132856"/>
            <a:ext cx="76328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Ребята, которые </a:t>
            </a:r>
            <a:r>
              <a:rPr lang="ru-RU" sz="3200" dirty="0" smtClean="0"/>
              <a:t>готовы принять </a:t>
            </a:r>
            <a:r>
              <a:rPr lang="ru-RU" sz="3200" dirty="0" smtClean="0"/>
              <a:t>участие в подготовке к оформлению школы – </a:t>
            </a:r>
          </a:p>
          <a:p>
            <a:pPr algn="ctr"/>
            <a:r>
              <a:rPr lang="ru-RU" sz="3200" dirty="0" smtClean="0"/>
              <a:t>вопросы решаем через </a:t>
            </a:r>
          </a:p>
          <a:p>
            <a:pPr algn="ctr"/>
            <a:endParaRPr lang="ru-RU" sz="3200" dirty="0" smtClean="0"/>
          </a:p>
          <a:p>
            <a:pPr algn="ctr"/>
            <a:r>
              <a:rPr lang="ru-RU" sz="3200" b="1" dirty="0" smtClean="0">
                <a:solidFill>
                  <a:srgbClr val="00B0F0"/>
                </a:solidFill>
              </a:rPr>
              <a:t>Дарью </a:t>
            </a:r>
            <a:r>
              <a:rPr lang="ru-RU" sz="3200" b="1" dirty="0" smtClean="0">
                <a:solidFill>
                  <a:srgbClr val="00B0F0"/>
                </a:solidFill>
              </a:rPr>
              <a:t>Семёнову, </a:t>
            </a:r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 smtClean="0"/>
              <a:t>председателя ССЗ</a:t>
            </a:r>
            <a:endParaRPr lang="ru-RU" sz="3200" dirty="0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6 марта, сегодня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представители 8а и 8б остаются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F0"/>
                </a:solidFill>
              </a:rPr>
              <a:t>после </a:t>
            </a:r>
            <a:r>
              <a:rPr lang="ru-RU" dirty="0" smtClean="0"/>
              <a:t>уроков </a:t>
            </a:r>
          </a:p>
          <a:p>
            <a:pPr algn="ctr">
              <a:buNone/>
            </a:pPr>
            <a:r>
              <a:rPr lang="ru-RU" dirty="0" smtClean="0"/>
              <a:t>для оформления школы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Рисунок 27" descr="http://www.es145.perm.ru/images/big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88913"/>
            <a:ext cx="28067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1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7" descr="http://www.es145.perm.ru/images/big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88913"/>
            <a:ext cx="28067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520" y="3429000"/>
            <a:ext cx="43204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необходимо разработать </a:t>
            </a:r>
            <a:r>
              <a:rPr lang="ru-RU" sz="3200" b="1" dirty="0" smtClean="0">
                <a:solidFill>
                  <a:srgbClr val="00B0F0"/>
                </a:solidFill>
              </a:rPr>
              <a:t>ГИД</a:t>
            </a:r>
            <a:r>
              <a:rPr lang="ru-RU" sz="3200" dirty="0" smtClean="0"/>
              <a:t> по Индустриальному району</a:t>
            </a:r>
          </a:p>
          <a:p>
            <a:pPr algn="ctr"/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988840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Наша Школа </a:t>
            </a:r>
            <a:r>
              <a:rPr lang="ru-RU" sz="2800" dirty="0" smtClean="0"/>
              <a:t>участвует в </a:t>
            </a:r>
            <a:r>
              <a:rPr lang="ru-RU" sz="3200" dirty="0" smtClean="0">
                <a:solidFill>
                  <a:srgbClr val="FF0000"/>
                </a:solidFill>
              </a:rPr>
              <a:t>очень</a:t>
            </a:r>
            <a:r>
              <a:rPr lang="ru-RU" sz="2800" dirty="0" smtClean="0"/>
              <a:t> важном конкурсе</a:t>
            </a:r>
            <a:endParaRPr lang="ru-RU" sz="2800" dirty="0"/>
          </a:p>
        </p:txBody>
      </p:sp>
      <p:pic>
        <p:nvPicPr>
          <p:cNvPr id="14" name="Рисунок 13" descr="h8jZzVM_Ub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1196752"/>
            <a:ext cx="3955368" cy="5273824"/>
          </a:xfrm>
          <a:prstGeom prst="rect">
            <a:avLst/>
          </a:prstGeom>
        </p:spPr>
      </p:pic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7" descr="http://www.es145.perm.ru/images/big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88913"/>
            <a:ext cx="28067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99592" y="1700808"/>
            <a:ext cx="75608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</a:rPr>
              <a:t>ГИД</a:t>
            </a:r>
            <a:r>
              <a:rPr lang="ru-RU" sz="3200" dirty="0" smtClean="0"/>
              <a:t> по Индустриальному району</a:t>
            </a:r>
          </a:p>
          <a:p>
            <a:pPr algn="ctr"/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411760" y="2708920"/>
            <a:ext cx="1080120" cy="936104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724128" y="2780928"/>
            <a:ext cx="1224136" cy="864096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7544" y="4221088"/>
            <a:ext cx="3024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Разработка </a:t>
            </a:r>
            <a:r>
              <a:rPr lang="ru-RU" sz="2800" dirty="0" smtClean="0">
                <a:solidFill>
                  <a:srgbClr val="FF0000"/>
                </a:solidFill>
              </a:rPr>
              <a:t>маршрута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52120" y="4077072"/>
            <a:ext cx="30243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Фотографии</a:t>
            </a:r>
            <a:r>
              <a:rPr lang="ru-RU" sz="2800" dirty="0" smtClean="0"/>
              <a:t> интересных объектов или мест</a:t>
            </a:r>
            <a:endParaRPr lang="ru-RU" sz="2800" dirty="0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295232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dirty="0" smtClean="0"/>
              <a:t>К завтрашнему дню,</a:t>
            </a:r>
          </a:p>
          <a:p>
            <a:pPr algn="ctr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7 </a:t>
            </a:r>
            <a:r>
              <a:rPr lang="ru-RU" dirty="0" smtClean="0">
                <a:solidFill>
                  <a:srgbClr val="FF0000"/>
                </a:solidFill>
              </a:rPr>
              <a:t>марта,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3000" dirty="0" smtClean="0">
                <a:solidFill>
                  <a:srgbClr val="00B0F0"/>
                </a:solidFill>
              </a:rPr>
              <a:t>СТАРОСТЫ</a:t>
            </a:r>
            <a:r>
              <a:rPr lang="ru-RU" sz="3000" dirty="0" smtClean="0"/>
              <a:t> классов назначают 2 ответственных</a:t>
            </a:r>
            <a:r>
              <a:rPr lang="ru-RU" dirty="0" smtClean="0"/>
              <a:t>,</a:t>
            </a:r>
          </a:p>
          <a:p>
            <a:pPr algn="ctr">
              <a:spcBef>
                <a:spcPts val="0"/>
              </a:spcBef>
              <a:buNone/>
            </a:pPr>
            <a:endParaRPr lang="ru-RU" dirty="0" smtClean="0"/>
          </a:p>
          <a:p>
            <a:pPr algn="ctr">
              <a:spcBef>
                <a:spcPts val="0"/>
              </a:spcBef>
              <a:buNone/>
            </a:pPr>
            <a:r>
              <a:rPr lang="ru-RU" dirty="0" smtClean="0"/>
              <a:t>фамилии предоставляют Ахремчик А.М</a:t>
            </a:r>
            <a:r>
              <a:rPr lang="ru-RU" dirty="0" smtClean="0"/>
              <a:t>. сегодня, 6 марта.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27" descr="http://www.es145.perm.ru/images/big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88913"/>
            <a:ext cx="28067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106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Новости  Совета Среднего Звена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Экспедиция</dc:title>
  <dc:creator>Ахремчик</dc:creator>
  <cp:lastModifiedBy>user</cp:lastModifiedBy>
  <cp:revision>49</cp:revision>
  <dcterms:created xsi:type="dcterms:W3CDTF">2016-11-13T18:27:06Z</dcterms:created>
  <dcterms:modified xsi:type="dcterms:W3CDTF">2017-03-05T16:48:17Z</dcterms:modified>
</cp:coreProperties>
</file>