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A9D2E-49F8-484D-BCBA-53EB697A4C06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5849F-6546-40AE-843D-C324D692D66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5849F-6546-40AE-843D-C324D692D66C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371600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i="1" dirty="0" err="1" smtClean="0">
                <a:solidFill>
                  <a:srgbClr val="C00000"/>
                </a:solidFill>
              </a:rPr>
              <a:t>Фотоотчет</a:t>
            </a:r>
            <a:endParaRPr lang="ru-RU" sz="6600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3048000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КСК в 1 четверти 2017-2018 учебного года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1081003" cy="10906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ДЕВОЧ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3455988"/>
            <a:ext cx="223678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Оригами: в мире животных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2" descr="https://pp.userapi.com/c840126/v840126111/3f131/hZ34tFmI2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4343400" cy="5791200"/>
          </a:xfrm>
          <a:prstGeom prst="rect">
            <a:avLst/>
          </a:prstGeom>
          <a:noFill/>
        </p:spPr>
      </p:pic>
      <p:pic>
        <p:nvPicPr>
          <p:cNvPr id="5" name="Picture 2" descr="https://pp.userapi.com/c639717/v639717111/629cd/6Xd2_mSpyig.jpg"/>
          <p:cNvPicPr>
            <a:picLocks noChangeAspect="1" noChangeArrowheads="1"/>
          </p:cNvPicPr>
          <p:nvPr/>
        </p:nvPicPr>
        <p:blipFill>
          <a:blip r:embed="rId3" cstate="print"/>
          <a:srcRect l="15339" t="9566" r="12915" b="11990"/>
          <a:stretch>
            <a:fillRect/>
          </a:stretch>
        </p:blipFill>
        <p:spPr bwMode="auto">
          <a:xfrm>
            <a:off x="5105400" y="1066800"/>
            <a:ext cx="3810000" cy="3124200"/>
          </a:xfrm>
          <a:prstGeom prst="rect">
            <a:avLst/>
          </a:prstGeom>
          <a:noFill/>
        </p:spPr>
      </p:pic>
      <p:pic>
        <p:nvPicPr>
          <p:cNvPr id="6" name="Picture 2" descr="https://pp.userapi.com/c837339/v837339111/7658c/PjNZHNVpq50.jpg"/>
          <p:cNvPicPr>
            <a:picLocks noChangeAspect="1" noChangeArrowheads="1"/>
          </p:cNvPicPr>
          <p:nvPr/>
        </p:nvPicPr>
        <p:blipFill>
          <a:blip r:embed="rId4" cstate="print"/>
          <a:srcRect l="35362" t="6901" r="10090" b="30552"/>
          <a:stretch>
            <a:fillRect/>
          </a:stretch>
        </p:blipFill>
        <p:spPr bwMode="auto">
          <a:xfrm>
            <a:off x="5105400" y="3581400"/>
            <a:ext cx="38100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Плетение из бисера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4" r="12452"/>
          <a:stretch>
            <a:fillRect/>
          </a:stretch>
        </p:blipFill>
        <p:spPr>
          <a:xfrm>
            <a:off x="5105400" y="1295400"/>
            <a:ext cx="3353072" cy="50206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33" t="18701" r="5000"/>
          <a:stretch>
            <a:fillRect/>
          </a:stretch>
        </p:blipFill>
        <p:spPr>
          <a:xfrm>
            <a:off x="304800" y="1219200"/>
            <a:ext cx="396240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Учимся читать эмоции по лицам ;)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w5SiIrDKmG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2880320" cy="2160240"/>
          </a:xfrm>
        </p:spPr>
      </p:pic>
      <p:pic>
        <p:nvPicPr>
          <p:cNvPr id="7" name="Рисунок 6" descr="rSssnv9IJJ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7656" y="1124744"/>
            <a:ext cx="3096344" cy="2322258"/>
          </a:xfrm>
          <a:prstGeom prst="rect">
            <a:avLst/>
          </a:prstGeom>
        </p:spPr>
      </p:pic>
      <p:pic>
        <p:nvPicPr>
          <p:cNvPr id="9" name="Рисунок 8" descr="qfvrf_K-Jl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293096"/>
            <a:ext cx="3419872" cy="2564904"/>
          </a:xfrm>
          <a:prstGeom prst="rect">
            <a:avLst/>
          </a:prstGeom>
        </p:spPr>
      </p:pic>
      <p:pic>
        <p:nvPicPr>
          <p:cNvPr id="13" name="Рисунок 12" descr="dDQA97v34E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2348880"/>
            <a:ext cx="3227850" cy="2420888"/>
          </a:xfrm>
          <a:prstGeom prst="rect">
            <a:avLst/>
          </a:prstGeom>
        </p:spPr>
      </p:pic>
      <p:pic>
        <p:nvPicPr>
          <p:cNvPr id="14" name="Рисунок 13" descr="5mypTNeSP7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59624" y="4319718"/>
            <a:ext cx="3384376" cy="25382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Итоговая работа «Новая Я»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ysi1dUC7l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2743200"/>
            <a:ext cx="4992554" cy="3744416"/>
          </a:xfrm>
        </p:spPr>
      </p:pic>
      <p:pic>
        <p:nvPicPr>
          <p:cNvPr id="6" name="Рисунок 5" descr="LGklloAkUK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600200"/>
            <a:ext cx="3651870" cy="4869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447800"/>
            <a:ext cx="47200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dirty="0" smtClean="0">
                <a:solidFill>
                  <a:srgbClr val="C00000"/>
                </a:solidFill>
              </a:rPr>
              <a:t>КСК «Твой имидж»</a:t>
            </a:r>
            <a:endParaRPr lang="ru-RU" sz="4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Техника «</a:t>
            </a:r>
            <a:r>
              <a:rPr lang="ru-RU" dirty="0" err="1" smtClean="0">
                <a:solidFill>
                  <a:srgbClr val="C00000"/>
                </a:solidFill>
              </a:rPr>
              <a:t>Скрапбукинг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3069"/>
            <a:ext cx="4343400" cy="59549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843092"/>
            <a:ext cx="4267200" cy="6014908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1400" y="1219200"/>
            <a:ext cx="2058527" cy="274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605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73488"/>
            <a:ext cx="4156825" cy="62462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73488"/>
            <a:ext cx="4419600" cy="6239483"/>
          </a:xfrm>
          <a:prstGeom prst="rect">
            <a:avLst/>
          </a:prstGeom>
        </p:spPr>
      </p:pic>
      <p:pic>
        <p:nvPicPr>
          <p:cNvPr id="16" name="Объект 15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730629">
            <a:off x="3675156" y="24563"/>
            <a:ext cx="2625073" cy="301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369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4343400" cy="11430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Азбука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выживания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user\Desktop\Отчеты по КСК 2017-2018\Ясырева О.В\SAM_78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000"/>
          </a:blip>
          <a:srcRect l="8471" t="11786" r="26429" b="7401"/>
          <a:stretch>
            <a:fillRect/>
          </a:stretch>
        </p:blipFill>
        <p:spPr bwMode="auto">
          <a:xfrm>
            <a:off x="304800" y="2819400"/>
            <a:ext cx="4419600" cy="3657600"/>
          </a:xfrm>
          <a:prstGeom prst="rect">
            <a:avLst/>
          </a:prstGeom>
          <a:noFill/>
        </p:spPr>
      </p:pic>
      <p:pic>
        <p:nvPicPr>
          <p:cNvPr id="1027" name="Picture 3" descr="C:\Users\user\Desktop\Отчеты по КСК 2017-2018\Ясырева О.В\SAM_7865.JPG"/>
          <p:cNvPicPr>
            <a:picLocks noChangeAspect="1" noChangeArrowheads="1"/>
          </p:cNvPicPr>
          <p:nvPr/>
        </p:nvPicPr>
        <p:blipFill>
          <a:blip r:embed="rId3" cstate="print"/>
          <a:srcRect l="26896" r="28277"/>
          <a:stretch>
            <a:fillRect/>
          </a:stretch>
        </p:blipFill>
        <p:spPr bwMode="auto">
          <a:xfrm>
            <a:off x="4953000" y="609600"/>
            <a:ext cx="4047307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39</Words>
  <Application>Microsoft Office PowerPoint</Application>
  <PresentationFormat>Экран (4:3)</PresentationFormat>
  <Paragraphs>10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Фотоотчет</vt:lpstr>
      <vt:lpstr>Оригами: в мире животных</vt:lpstr>
      <vt:lpstr>Плетение из бисера</vt:lpstr>
      <vt:lpstr>Учимся читать эмоции по лицам ;)</vt:lpstr>
      <vt:lpstr>Итоговая работа «Новая Я»</vt:lpstr>
      <vt:lpstr>Техника «Скрапбукинг»</vt:lpstr>
      <vt:lpstr>Слайд 7</vt:lpstr>
      <vt:lpstr>Азбука выживания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Фотоотчет</dc:title>
  <dc:creator>user</dc:creator>
  <cp:lastModifiedBy>user</cp:lastModifiedBy>
  <cp:revision>9</cp:revision>
  <dcterms:created xsi:type="dcterms:W3CDTF">2017-11-12T16:55:44Z</dcterms:created>
  <dcterms:modified xsi:type="dcterms:W3CDTF">2017-11-12T17:21:15Z</dcterms:modified>
</cp:coreProperties>
</file>