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6" r:id="rId3"/>
    <p:sldId id="290" r:id="rId4"/>
    <p:sldId id="285" r:id="rId5"/>
    <p:sldId id="278" r:id="rId6"/>
    <p:sldId id="281" r:id="rId7"/>
    <p:sldId id="286" r:id="rId8"/>
    <p:sldId id="280" r:id="rId9"/>
    <p:sldId id="279" r:id="rId10"/>
    <p:sldId id="267" r:id="rId11"/>
    <p:sldId id="282" r:id="rId12"/>
    <p:sldId id="283" r:id="rId13"/>
    <p:sldId id="284" r:id="rId14"/>
    <p:sldId id="289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57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9B5D5-B507-42A9-9312-13881A2D3680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7F657-0784-4677-9C30-15A117B6C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F657-0784-4677-9C30-15A117B6C2E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23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sekretar145@yandex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870094"/>
            <a:ext cx="1947533" cy="27989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1009" y="2204864"/>
            <a:ext cx="8601076" cy="1470025"/>
          </a:xfrm>
        </p:spPr>
        <p:txBody>
          <a:bodyPr>
            <a:normAutofit/>
          </a:bodyPr>
          <a:lstStyle/>
          <a:p>
            <a:pPr algn="r"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Ломаем стереотипы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Заряжаемся энергией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Расширяем кругозор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119570"/>
              </p:ext>
            </p:extLst>
          </p:nvPr>
        </p:nvGraphicFramePr>
        <p:xfrm>
          <a:off x="357158" y="285728"/>
          <a:ext cx="8607330" cy="1805940"/>
        </p:xfrm>
        <a:graphic>
          <a:graphicData uri="http://schemas.openxmlformats.org/drawingml/2006/table">
            <a:tbl>
              <a:tblPr/>
              <a:tblGrid>
                <a:gridCol w="2092079"/>
                <a:gridCol w="6515251"/>
              </a:tblGrid>
              <a:tr h="1411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Муниципальное автономное общеобразовательное учреждение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«Средняя общеобразовательная школа 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r>
                        <a:rPr lang="ru-RU" sz="16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углубленным изучением экономики, английского языка, математики, информатики»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«Экономическая школа»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Пермь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, ул. Карпинского 87а, тел./факс: (342) 223-00-68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4864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E-mail: 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sekretar145@yandex.ru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57166"/>
            <a:ext cx="1769420" cy="178595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456140"/>
            <a:ext cx="7056784" cy="762000"/>
          </a:xfrm>
        </p:spPr>
        <p:txBody>
          <a:bodyPr>
            <a:noAutofit/>
          </a:bodyPr>
          <a:lstStyle/>
          <a:p>
            <a:pPr algn="l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Губина Марина Александровна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биологии МАОУ «Экономическая школа №145»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Высшая квалификационная категория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Педагогический стаж 14 лет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0664" y="4022494"/>
            <a:ext cx="1947533" cy="2798967"/>
          </a:xfrm>
          <a:prstGeom prst="rect">
            <a:avLst/>
          </a:prstGeom>
          <a:noFill/>
        </p:spPr>
      </p:pic>
      <p:pic>
        <p:nvPicPr>
          <p:cNvPr id="8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10" y="3873948"/>
            <a:ext cx="1947533" cy="2798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144008"/>
            <a:ext cx="4536504" cy="8683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3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23728" y="94856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71827"/>
            <a:ext cx="74168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2875" algn="ctr">
              <a:lnSpc>
                <a:spcPct val="150000"/>
              </a:lnSpc>
              <a:spcAft>
                <a:spcPts val="30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>12 причин по которым я использую дебаты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317901"/>
            <a:ext cx="7974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2875" algn="just">
              <a:spcAft>
                <a:spcPts val="300"/>
              </a:spcAft>
            </a:pPr>
            <a:r>
              <a:rPr lang="ru-RU" b="1" dirty="0">
                <a:latin typeface="Times New Roman"/>
                <a:ea typeface="Times New Roman"/>
              </a:rPr>
              <a:t>1. Требования ФГОС </a:t>
            </a:r>
            <a:r>
              <a:rPr lang="ru-RU" b="1" dirty="0" smtClean="0">
                <a:latin typeface="Times New Roman"/>
                <a:ea typeface="Times New Roman"/>
              </a:rPr>
              <a:t>ООО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71481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Мотивация изучения биологии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62334"/>
            <a:ext cx="2433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42875" algn="just">
              <a:spcAft>
                <a:spcPts val="3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3.  Качество знаний 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431666"/>
            <a:ext cx="4366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42875" algn="just">
              <a:spcAft>
                <a:spcPts val="3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4.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Самореализация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учащихся на уроке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829117"/>
            <a:ext cx="3450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42875" algn="just">
              <a:spcAft>
                <a:spcPts val="3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5.  Научить учеников учиться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430" y="2996144"/>
            <a:ext cx="3451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42875" algn="just">
              <a:spcAft>
                <a:spcPts val="3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6. Исследовательские навыки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550142"/>
            <a:ext cx="3891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42875" algn="just">
              <a:spcAft>
                <a:spcPts val="3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7.  Развитие монологической речи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3430" y="3919474"/>
            <a:ext cx="4462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42875" algn="just">
              <a:spcAft>
                <a:spcPts val="3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8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Четкие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, краткие, грамотные ответы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356708"/>
            <a:ext cx="6462464" cy="1518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just">
              <a:spcBef>
                <a:spcPct val="20000"/>
              </a:spcBef>
              <a:spcAft>
                <a:spcPts val="3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9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.  Навыки публичного выступления 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800100" lvl="0" indent="-457200" algn="just">
              <a:spcBef>
                <a:spcPct val="20000"/>
              </a:spcBef>
              <a:spcAft>
                <a:spcPts val="300"/>
              </a:spcAft>
              <a:buFont typeface="Arial" pitchFamily="34" charset="0"/>
              <a:buAutoNum type="arabicPeriod" startAt="10"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Подготовка к  экзаменам  </a:t>
            </a:r>
          </a:p>
          <a:p>
            <a:pPr marL="342900" lvl="0" algn="just">
              <a:spcBef>
                <a:spcPct val="20000"/>
              </a:spcBef>
              <a:spcAft>
                <a:spcPts val="3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11.  Формирование собственной позиции</a:t>
            </a:r>
          </a:p>
          <a:p>
            <a:pPr marL="342900" lvl="0" algn="just">
              <a:spcBef>
                <a:spcPct val="20000"/>
              </a:spcBef>
              <a:spcAft>
                <a:spcPts val="3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12.  Подготовка учеников к «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реальной» жизни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22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959863"/>
            <a:ext cx="3419872" cy="5898137"/>
          </a:xfrm>
          <a:prstGeom prst="rect">
            <a:avLst/>
          </a:prstGeom>
          <a:noFill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0" y="37777"/>
            <a:ext cx="1331640" cy="133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22" y="156794"/>
            <a:ext cx="84249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Правила игры: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Каждый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выбирает карточку («за» или «против») с вашей позицией, при этом она может не совпадать с вашим личным мнением.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Может быть группа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воздержавшихся.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Каждая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сторона готовит 6 аргументов в защиту своей позиции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сигналу обсуждения прекращаются, и выслушивается по 3 аргумента от каждой стороны.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 После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прослушивания из группы воздержавшихся люди могут перейти к той группе, аргументы которой кажутся более убедительными.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 После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этого дается время, чтобы скорректировать аргументы.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второму сигналу озвучиваются еще 3 аргумента от каждой стороны, участники обмениваются вопросами, репликами.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7)«Голосование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стульями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- каждый занимает ту позицию, которая ему наиболее близка.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47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Марина\Desktop\классное рук\классное руководство 10 Губина\дебаты 102\102 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2656"/>
            <a:ext cx="4003552" cy="300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Марина\Desktop\классное рук\классное руководство 10 Губина\дебаты 102\102 0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6" y="3591018"/>
            <a:ext cx="4075560" cy="305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560" y="102229"/>
            <a:ext cx="3391272" cy="339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716016" y="3544314"/>
            <a:ext cx="45755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уроках технологию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«Экспресс-дебаты»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можно использовать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начиная с пятого класса.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 с удовольствием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включаются в игру.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6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классное рук\классное руководство 10 Губина\дебаты 102\102 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7" y="3645024"/>
            <a:ext cx="4003552" cy="300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Марина\Desktop\классное рук\классное руководство 10 Губина\дебаты 102\102 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26769"/>
            <a:ext cx="4075560" cy="305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00808" y="0"/>
            <a:ext cx="70187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Технологию «Экспресс-дебаты» можно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включить в основу социального проекта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класса, в рамках воспитательной работы. Старшеклассники прекрасно справляются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только  с  ролями ведущих. Они активно участвуют в  подготовке :  берут интервью,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проводят анкетирование, разрабатывают кейсы, подбирают видеоролики и т.д.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00808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4891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509120"/>
            <a:ext cx="2095128" cy="209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76095" y="-7380"/>
            <a:ext cx="73790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Учебные и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внеучебные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темы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использованием технологии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«Экспресс-дебаты»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42328"/>
            <a:ext cx="85909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уроках: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«Р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астительные остатки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необходимо сжигать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осенью»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- «ГМО-вред или польза»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- «Вирусы- живые или неживые организмы?»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805538"/>
            <a:ext cx="795512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классных часах:</a:t>
            </a:r>
          </a:p>
          <a:p>
            <a:pPr marL="457200" indent="-457200"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</a:rPr>
              <a:t>«</a:t>
            </a:r>
            <a:r>
              <a:rPr lang="ru-RU" sz="2400" dirty="0">
                <a:latin typeface="Times New Roman"/>
                <a:ea typeface="Times New Roman"/>
              </a:rPr>
              <a:t>Выбираю профессию: главное - деньги</a:t>
            </a:r>
            <a:r>
              <a:rPr lang="ru-RU" sz="2400" dirty="0" smtClean="0">
                <a:latin typeface="Times New Roman"/>
                <a:ea typeface="Times New Roman"/>
              </a:rPr>
              <a:t>?»</a:t>
            </a:r>
          </a:p>
          <a:p>
            <a:pPr marL="457200" indent="-457200">
              <a:buFontTx/>
              <a:buChar char="-"/>
            </a:pPr>
            <a:r>
              <a:rPr lang="ru-RU" sz="2400" dirty="0" smtClean="0">
                <a:latin typeface="Times New Roman"/>
                <a:cs typeface="Times New Roman" pitchFamily="18" charset="0"/>
              </a:rPr>
              <a:t>«Виртуальное общение- неограниченные возможности </a:t>
            </a:r>
          </a:p>
          <a:p>
            <a:r>
              <a:rPr lang="ru-RU" sz="2400" dirty="0" smtClean="0">
                <a:latin typeface="Times New Roman"/>
                <a:cs typeface="Times New Roman" pitchFamily="18" charset="0"/>
              </a:rPr>
              <a:t>или диалог с самим собой?»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/>
                <a:cs typeface="Times New Roman" pitchFamily="18" charset="0"/>
              </a:rPr>
              <a:t>«В жизни нужно попробовать все?»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/>
                <a:cs typeface="Times New Roman" pitchFamily="18" charset="0"/>
              </a:rPr>
              <a:t>«Дорожные войны – кто победит?»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9414" y="5013176"/>
            <a:ext cx="638290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родительских собраниях: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«Выбор ребенка или родительское мнение?»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«Стили семейного воспитания»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«Профильное обучение или колледж?»</a:t>
            </a:r>
          </a:p>
          <a:p>
            <a:pPr marL="342900" indent="-342900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93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2175" y="0"/>
            <a:ext cx="47718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3114" y="3573016"/>
            <a:ext cx="617392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" y="0"/>
            <a:ext cx="2996952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27292"/>
            <a:ext cx="1889540" cy="188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39387" y="1724742"/>
            <a:ext cx="787145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Методический семинар:</a:t>
            </a: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«Использование технологии </a:t>
            </a:r>
          </a:p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«Экспресс-дебаты» </a:t>
            </a:r>
          </a:p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основной и старшей школе»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962"/>
            <a:ext cx="1619672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7482" y="71962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выбранной темы обусловлена потребностями современного общества к выпускнику школы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Портрет выпускника  полной средней школы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3728" y="1691634"/>
            <a:ext cx="5328592" cy="732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Портрет выпускника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316" y="2634117"/>
            <a:ext cx="3750147" cy="1063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Креативный и критически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мыслящий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9299" y="3993789"/>
            <a:ext cx="3762164" cy="1063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Умеющий сотрудничать с людьми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1317" y="5301208"/>
            <a:ext cx="3762164" cy="1063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Готовый к выбору профессии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27882" y="2634117"/>
            <a:ext cx="3762164" cy="1063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Мотивированный к познанию и самообразованию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58308" y="4014538"/>
            <a:ext cx="3762164" cy="1063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Готовый нести ответственность перед обществом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1696" y="5301208"/>
            <a:ext cx="3762164" cy="1063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 активный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4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293"/>
            <a:ext cx="1428748" cy="142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19853" y="98692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Каждому современному учителю необходимо ответить прежде всего самому себе: какое место в его профессиональной деятельности могут занимать современные технологии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 Какие профессиональные задачи возможно решать более эффективно именно за счет использования данных технологий?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878" y="2963969"/>
            <a:ext cx="8055799" cy="3508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02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6573"/>
            <a:ext cx="2305067" cy="230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71800" y="260647"/>
            <a:ext cx="2257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196752"/>
            <a:ext cx="465881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Необходимость создания условий для целенаправленного формирования познавательной деятельности обучающихся на современном этапе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406958"/>
            <a:ext cx="465881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эффективных способов достижения результатов по формированию познавательной деятельности обучающихся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729536" y="32129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2627783" y="32129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028956" y="51007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07364" y="2689448"/>
            <a:ext cx="3136636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эффективных способов для создания условий обеспечивающих формирования познавательной деятельности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55444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3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75057"/>
            <a:ext cx="79563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Дебаты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дискуссионная ролевая игра, учебная технология, которая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ориентирована на формирование у школьников не только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предметных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но и личностных, и </a:t>
            </a:r>
            <a:r>
              <a:rPr lang="ru-RU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результатов  (в соответствии с требованиями ФГОС)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752713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Экспресс-дебаты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это дебаты, подготовка к которым сведена к минимуму.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осуществляется непосредственно на уроке по материалу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учебника, научного текста, учебного фильма 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рассказу учителя. Используется как элемент «обратной связи», закрепления учебного материала, либо как форма активизации познавательной деятельности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 использую данную технологию так же на классных часах и родительских собраниях.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3691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Преимущества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использования технологии «Экспресс-дебаты»: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направлена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создание условий для социального и интеллектуального развития ребенка;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 получение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навыков публичного выступления;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 построение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а творческую самореализацию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личности;</a:t>
            </a:r>
          </a:p>
          <a:p>
            <a:pPr lvl="0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- на сотрудничество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взрослых и детей в учебной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деятельности.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19672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pospeliha.ru/wp-content/uploads/2016/04/ogcF53QPRZ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411" y="86859"/>
            <a:ext cx="4212682" cy="264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11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09597"/>
            <a:ext cx="75915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Основой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дебатов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является спорный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тезис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(или тема игры), которая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определяет позиции двух соревнующихся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команд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0" y="37777"/>
            <a:ext cx="1830626" cy="183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691680" y="2060848"/>
            <a:ext cx="59766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Памятка выработки аргументов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12571" y="3708209"/>
            <a:ext cx="36724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Этот тезис верный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потому что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5013176"/>
            <a:ext cx="252028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Во-первых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19872" y="5013176"/>
            <a:ext cx="252028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Во-вторых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94918" y="5013176"/>
            <a:ext cx="252028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В-третьих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411760" y="450912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156176" y="450912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548775" y="45091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61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3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761569" y="332656"/>
            <a:ext cx="57606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Принципы дебатов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1569" y="2348880"/>
            <a:ext cx="57606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Уважение необходимо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1569" y="3789040"/>
            <a:ext cx="57606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Честность обязательна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78766" y="5229200"/>
            <a:ext cx="57606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Проигравших нет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7984" y="162880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54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743</Words>
  <Application>Microsoft Office PowerPoint</Application>
  <PresentationFormat>Экран (4:3)</PresentationFormat>
  <Paragraphs>105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Ломаем стереотипы Заряжаемся энергией Расширяем кругозор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ОЛИМПИЙСКОГО РЕЗЕРВА</dc:title>
  <dc:creator>Босс</dc:creator>
  <cp:lastModifiedBy>Секретарь</cp:lastModifiedBy>
  <cp:revision>87</cp:revision>
  <dcterms:modified xsi:type="dcterms:W3CDTF">2018-06-29T08:21:59Z</dcterms:modified>
</cp:coreProperties>
</file>