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71" r:id="rId8"/>
    <p:sldId id="267" r:id="rId9"/>
    <p:sldId id="281" r:id="rId10"/>
    <p:sldId id="282" r:id="rId11"/>
    <p:sldId id="283" r:id="rId12"/>
    <p:sldId id="284" r:id="rId13"/>
    <p:sldId id="285" r:id="rId14"/>
    <p:sldId id="286" r:id="rId15"/>
    <p:sldId id="268" r:id="rId16"/>
    <p:sldId id="273" r:id="rId17"/>
    <p:sldId id="274" r:id="rId18"/>
    <p:sldId id="272" r:id="rId19"/>
    <p:sldId id="275" r:id="rId20"/>
    <p:sldId id="277" r:id="rId21"/>
    <p:sldId id="280" r:id="rId22"/>
    <p:sldId id="26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178" y="-9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A8360-FBA3-463E-A1DD-CE821BC9F4F8}" type="datetimeFigureOut">
              <a:rPr lang="ru-RU" smtClean="0"/>
              <a:pPr/>
              <a:t>11.12.2016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B76E-654E-4DF6-A859-87F22F0FBA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4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A8360-FBA3-463E-A1DD-CE821BC9F4F8}" type="datetimeFigureOut">
              <a:rPr lang="ru-RU" smtClean="0"/>
              <a:pPr/>
              <a:t>11.12.2016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B76E-654E-4DF6-A859-87F22F0FBA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4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A8360-FBA3-463E-A1DD-CE821BC9F4F8}" type="datetimeFigureOut">
              <a:rPr lang="ru-RU" smtClean="0"/>
              <a:pPr/>
              <a:t>11.12.2016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B76E-654E-4DF6-A859-87F22F0FBA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4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A8360-FBA3-463E-A1DD-CE821BC9F4F8}" type="datetimeFigureOut">
              <a:rPr lang="ru-RU" smtClean="0"/>
              <a:pPr/>
              <a:t>11.12.2016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B76E-654E-4DF6-A859-87F22F0FBA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4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A8360-FBA3-463E-A1DD-CE821BC9F4F8}" type="datetimeFigureOut">
              <a:rPr lang="ru-RU" smtClean="0"/>
              <a:pPr/>
              <a:t>11.12.2016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B76E-654E-4DF6-A859-87F22F0FBA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4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A8360-FBA3-463E-A1DD-CE821BC9F4F8}" type="datetimeFigureOut">
              <a:rPr lang="ru-RU" smtClean="0"/>
              <a:pPr/>
              <a:t>11.12.2016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B76E-654E-4DF6-A859-87F22F0FBA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4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A8360-FBA3-463E-A1DD-CE821BC9F4F8}" type="datetimeFigureOut">
              <a:rPr lang="ru-RU" smtClean="0"/>
              <a:pPr/>
              <a:t>11.12.2016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B76E-654E-4DF6-A859-87F22F0FBA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4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A8360-FBA3-463E-A1DD-CE821BC9F4F8}" type="datetimeFigureOut">
              <a:rPr lang="ru-RU" smtClean="0"/>
              <a:pPr/>
              <a:t>11.12.2016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B76E-654E-4DF6-A859-87F22F0FBA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4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A8360-FBA3-463E-A1DD-CE821BC9F4F8}" type="datetimeFigureOut">
              <a:rPr lang="ru-RU" smtClean="0"/>
              <a:pPr/>
              <a:t>11.12.2016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B76E-654E-4DF6-A859-87F22F0FBA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4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A8360-FBA3-463E-A1DD-CE821BC9F4F8}" type="datetimeFigureOut">
              <a:rPr lang="ru-RU" smtClean="0"/>
              <a:pPr/>
              <a:t>11.12.2016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B76E-654E-4DF6-A859-87F22F0FBA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4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A8360-FBA3-463E-A1DD-CE821BC9F4F8}" type="datetimeFigureOut">
              <a:rPr lang="ru-RU" smtClean="0"/>
              <a:pPr/>
              <a:t>11.12.2016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B76E-654E-4DF6-A859-87F22F0FBA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4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4A8360-FBA3-463E-A1DD-CE821BC9F4F8}" type="datetimeFigureOut">
              <a:rPr lang="ru-RU" smtClean="0"/>
              <a:pPr/>
              <a:t>11.12.2016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E1B76E-654E-4DF6-A859-87F22F0FBA8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4000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636912"/>
            <a:ext cx="7772400" cy="1470025"/>
          </a:xfrm>
        </p:spPr>
        <p:txBody>
          <a:bodyPr/>
          <a:lstStyle/>
          <a:p>
            <a:r>
              <a:rPr lang="ru-RU" dirty="0" smtClean="0"/>
              <a:t>проект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3789040"/>
            <a:ext cx="7160840" cy="2785864"/>
          </a:xfrm>
        </p:spPr>
        <p:txBody>
          <a:bodyPr>
            <a:normAutofit/>
          </a:bodyPr>
          <a:lstStyle/>
          <a:p>
            <a:r>
              <a:rPr lang="ru-RU" sz="7200" dirty="0" smtClean="0">
                <a:solidFill>
                  <a:schemeClr val="tx1"/>
                </a:solidFill>
              </a:rPr>
              <a:t>Экспедиция</a:t>
            </a:r>
            <a:endParaRPr lang="ru-RU" sz="7200" dirty="0">
              <a:solidFill>
                <a:schemeClr val="tx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627784" y="476672"/>
          <a:ext cx="6096000" cy="1051560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+mn-lt"/>
                          <a:ea typeface="Calibri"/>
                          <a:cs typeface="Times New Roman"/>
                        </a:rPr>
                        <a:t>МАОУ «Средняя общеобразовательная школа №145</a:t>
                      </a: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+mn-lt"/>
                          <a:ea typeface="Calibri"/>
                          <a:cs typeface="Times New Roman"/>
                        </a:rPr>
                        <a:t>с углублённым изучением</a:t>
                      </a: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+mn-lt"/>
                          <a:ea typeface="Calibri"/>
                          <a:cs typeface="Times New Roman"/>
                        </a:rPr>
                        <a:t> экономики, английского языка, математики, информатики»</a:t>
                      </a: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+mn-lt"/>
                          <a:ea typeface="Calibri"/>
                          <a:cs typeface="Times New Roman"/>
                        </a:rPr>
                        <a:t>«Экономическая школа»</a:t>
                      </a: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4097" name="Рисунок 27" descr="http://www.es145.perm.ru/images/biglog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88640"/>
            <a:ext cx="2805829" cy="144016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ru-RU" sz="2800" dirty="0" smtClean="0"/>
              <a:t>Соликамск. Дом воеводы</a:t>
            </a:r>
            <a:endParaRPr lang="ru-RU" sz="2800" dirty="0"/>
          </a:p>
        </p:txBody>
      </p:sp>
      <p:pic>
        <p:nvPicPr>
          <p:cNvPr id="4" name="Рисунок 27" descr="http://www.es145.perm.ru/images/biglog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88640"/>
            <a:ext cx="2805829" cy="1440160"/>
          </a:xfrm>
          <a:prstGeom prst="rect">
            <a:avLst/>
          </a:prstGeom>
          <a:noFill/>
        </p:spPr>
      </p:pic>
      <p:sp>
        <p:nvSpPr>
          <p:cNvPr id="33794" name="AutoShape 2" descr="Картинки по запросу соликамск дом воевод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796" name="AutoShape 4" descr="Картинки по запросу соликамск дом воевод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3798" name="Picture 6" descr="Картинки по запросу соликамск дом воевод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916832"/>
            <a:ext cx="6886957" cy="45936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508104" y="404664"/>
            <a:ext cx="309634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50" dirty="0" smtClean="0">
                <a:solidFill>
                  <a:srgbClr val="00B0F0"/>
                </a:solidFill>
                <a:latin typeface="Arial Black" pitchFamily="34" charset="0"/>
              </a:rPr>
              <a:t>ПРОЕКТ</a:t>
            </a:r>
            <a:r>
              <a:rPr lang="ru-RU" sz="1050" dirty="0" smtClean="0">
                <a:latin typeface="Arial Black" pitchFamily="34" charset="0"/>
              </a:rPr>
              <a:t> </a:t>
            </a:r>
          </a:p>
          <a:p>
            <a:pPr algn="r"/>
            <a:r>
              <a:rPr lang="ru-RU" sz="1050" dirty="0" smtClean="0">
                <a:solidFill>
                  <a:srgbClr val="FF0000"/>
                </a:solidFill>
                <a:latin typeface="Arial Black" pitchFamily="34" charset="0"/>
              </a:rPr>
              <a:t>ЭКСПЕДИЦИЯ</a:t>
            </a:r>
            <a:endParaRPr lang="ru-RU" sz="105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advClick="0" advTm="4000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7" descr="http://www.es145.perm.ru/images/biglog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88640"/>
            <a:ext cx="2805829" cy="1440160"/>
          </a:xfrm>
          <a:prstGeom prst="rect">
            <a:avLst/>
          </a:prstGeom>
          <a:noFill/>
        </p:spPr>
      </p:pic>
      <p:pic>
        <p:nvPicPr>
          <p:cNvPr id="31746" name="Picture 2" descr="Картинки по запросу соликамск богоявленская церков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988840"/>
            <a:ext cx="6890400" cy="4593600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611560" y="1196752"/>
            <a:ext cx="8229600" cy="648072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ru-RU" sz="2800" dirty="0" smtClean="0"/>
              <a:t>Соликамск.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Богоявленская церковь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08104" y="404664"/>
            <a:ext cx="309634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50" dirty="0" smtClean="0">
                <a:solidFill>
                  <a:srgbClr val="00B0F0"/>
                </a:solidFill>
                <a:latin typeface="Arial Black" pitchFamily="34" charset="0"/>
              </a:rPr>
              <a:t>ПРОЕКТ</a:t>
            </a:r>
            <a:r>
              <a:rPr lang="ru-RU" sz="1050" dirty="0" smtClean="0">
                <a:latin typeface="Arial Black" pitchFamily="34" charset="0"/>
              </a:rPr>
              <a:t> </a:t>
            </a:r>
          </a:p>
          <a:p>
            <a:pPr algn="r"/>
            <a:r>
              <a:rPr lang="ru-RU" sz="1050" dirty="0" smtClean="0">
                <a:solidFill>
                  <a:srgbClr val="FF0000"/>
                </a:solidFill>
                <a:latin typeface="Arial Black" pitchFamily="34" charset="0"/>
              </a:rPr>
              <a:t>ЭКСПЕДИЦИЯ</a:t>
            </a:r>
            <a:endParaRPr lang="ru-RU" sz="105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advClick="0" advTm="4000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ru-RU" sz="2800" dirty="0" smtClean="0"/>
              <a:t>Чердынь. Троицкий холм</a:t>
            </a:r>
            <a:endParaRPr lang="ru-RU" sz="2800" dirty="0"/>
          </a:p>
        </p:txBody>
      </p:sp>
      <p:pic>
        <p:nvPicPr>
          <p:cNvPr id="4" name="Рисунок 27" descr="http://www.es145.perm.ru/images/biglog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88640"/>
            <a:ext cx="2805829" cy="1440160"/>
          </a:xfrm>
          <a:prstGeom prst="rect">
            <a:avLst/>
          </a:prstGeom>
          <a:noFill/>
        </p:spPr>
      </p:pic>
      <p:sp>
        <p:nvSpPr>
          <p:cNvPr id="33794" name="AutoShape 2" descr="Картинки по запросу соликамск дом воевод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796" name="AutoShape 4" descr="Картинки по запросу соликамск дом воевод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4818" name="Picture 2" descr="Картинки по запросу чердынь троицкий холм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988840"/>
            <a:ext cx="7509973" cy="45936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508104" y="404664"/>
            <a:ext cx="309634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50" dirty="0" smtClean="0">
                <a:solidFill>
                  <a:srgbClr val="00B0F0"/>
                </a:solidFill>
                <a:latin typeface="Arial Black" pitchFamily="34" charset="0"/>
              </a:rPr>
              <a:t>ПРОЕКТ</a:t>
            </a:r>
            <a:r>
              <a:rPr lang="ru-RU" sz="1050" dirty="0" smtClean="0">
                <a:latin typeface="Arial Black" pitchFamily="34" charset="0"/>
              </a:rPr>
              <a:t> </a:t>
            </a:r>
          </a:p>
          <a:p>
            <a:pPr algn="r"/>
            <a:r>
              <a:rPr lang="ru-RU" sz="1050" dirty="0" smtClean="0">
                <a:solidFill>
                  <a:srgbClr val="FF0000"/>
                </a:solidFill>
                <a:latin typeface="Arial Black" pitchFamily="34" charset="0"/>
              </a:rPr>
              <a:t>ЭКСПЕДИЦИЯ</a:t>
            </a:r>
            <a:endParaRPr lang="ru-RU" sz="105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advClick="0" advTm="4000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ru-RU" sz="2800" dirty="0" smtClean="0"/>
              <a:t>Усолье. Никольский храм</a:t>
            </a:r>
            <a:endParaRPr lang="ru-RU" sz="2800" dirty="0"/>
          </a:p>
        </p:txBody>
      </p:sp>
      <p:pic>
        <p:nvPicPr>
          <p:cNvPr id="4" name="Рисунок 27" descr="http://www.es145.perm.ru/images/biglog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88640"/>
            <a:ext cx="2805829" cy="1440160"/>
          </a:xfrm>
          <a:prstGeom prst="rect">
            <a:avLst/>
          </a:prstGeom>
          <a:noFill/>
        </p:spPr>
      </p:pic>
      <p:sp>
        <p:nvSpPr>
          <p:cNvPr id="33794" name="AutoShape 2" descr="Картинки по запросу соликамск дом воевод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796" name="AutoShape 4" descr="Картинки по запросу соликамск дом воевод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Picture 2" descr="Картинки по запросу церковь похвалы пресвятой богородицы чердын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1988840"/>
            <a:ext cx="6119999" cy="45936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508104" y="404664"/>
            <a:ext cx="309634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50" dirty="0" smtClean="0">
                <a:solidFill>
                  <a:srgbClr val="00B0F0"/>
                </a:solidFill>
                <a:latin typeface="Arial Black" pitchFamily="34" charset="0"/>
              </a:rPr>
              <a:t>ПРОЕКТ</a:t>
            </a:r>
            <a:r>
              <a:rPr lang="ru-RU" sz="1050" dirty="0" smtClean="0">
                <a:latin typeface="Arial Black" pitchFamily="34" charset="0"/>
              </a:rPr>
              <a:t> </a:t>
            </a:r>
          </a:p>
          <a:p>
            <a:pPr algn="r"/>
            <a:r>
              <a:rPr lang="ru-RU" sz="1050" dirty="0" smtClean="0">
                <a:solidFill>
                  <a:srgbClr val="FF0000"/>
                </a:solidFill>
                <a:latin typeface="Arial Black" pitchFamily="34" charset="0"/>
              </a:rPr>
              <a:t>ЭКСПЕДИЦИЯ</a:t>
            </a:r>
            <a:endParaRPr lang="ru-RU" sz="105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advClick="0" advTm="4000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ru-RU" sz="2800" dirty="0" smtClean="0"/>
              <a:t>Усолье. палаты Строгановых</a:t>
            </a:r>
            <a:endParaRPr lang="ru-RU" sz="2800" dirty="0"/>
          </a:p>
        </p:txBody>
      </p:sp>
      <p:pic>
        <p:nvPicPr>
          <p:cNvPr id="4" name="Рисунок 27" descr="http://www.es145.perm.ru/images/biglog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88640"/>
            <a:ext cx="2805829" cy="1440160"/>
          </a:xfrm>
          <a:prstGeom prst="rect">
            <a:avLst/>
          </a:prstGeom>
          <a:noFill/>
        </p:spPr>
      </p:pic>
      <p:sp>
        <p:nvSpPr>
          <p:cNvPr id="33794" name="AutoShape 2" descr="Картинки по запросу соликамск дом воевод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796" name="AutoShape 4" descr="Картинки по запросу соликамск дом воевод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6866" name="Picture 2" descr="Картинки по запросу усолье палаты строгановых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988840"/>
            <a:ext cx="6843351" cy="45936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508104" y="404664"/>
            <a:ext cx="309634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50" dirty="0" smtClean="0">
                <a:solidFill>
                  <a:srgbClr val="00B0F0"/>
                </a:solidFill>
                <a:latin typeface="Arial Black" pitchFamily="34" charset="0"/>
              </a:rPr>
              <a:t>ПРОЕКТ</a:t>
            </a:r>
            <a:r>
              <a:rPr lang="ru-RU" sz="1050" dirty="0" smtClean="0">
                <a:latin typeface="Arial Black" pitchFamily="34" charset="0"/>
              </a:rPr>
              <a:t> </a:t>
            </a:r>
          </a:p>
          <a:p>
            <a:pPr algn="r"/>
            <a:r>
              <a:rPr lang="ru-RU" sz="1050" dirty="0" smtClean="0">
                <a:solidFill>
                  <a:srgbClr val="FF0000"/>
                </a:solidFill>
                <a:latin typeface="Arial Black" pitchFamily="34" charset="0"/>
              </a:rPr>
              <a:t>ЭКСПЕДИЦИЯ</a:t>
            </a:r>
            <a:endParaRPr lang="ru-RU" sz="105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advClick="0" advTm="4000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7" descr="http://www.es145.perm.ru/images/biglog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88640"/>
            <a:ext cx="2805829" cy="144016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796136" y="1196752"/>
            <a:ext cx="29711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dirty="0" smtClean="0"/>
              <a:t>Екатеринбург</a:t>
            </a:r>
            <a:endParaRPr lang="ru-RU" sz="2800" dirty="0"/>
          </a:p>
        </p:txBody>
      </p:sp>
      <p:pic>
        <p:nvPicPr>
          <p:cNvPr id="26626" name="Picture 2" descr="Картинки по запросу екатеринбург достопримечательност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988840"/>
            <a:ext cx="6867507" cy="4593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508104" y="404664"/>
            <a:ext cx="309634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50" dirty="0" smtClean="0">
                <a:solidFill>
                  <a:srgbClr val="00B0F0"/>
                </a:solidFill>
                <a:latin typeface="Arial Black" pitchFamily="34" charset="0"/>
              </a:rPr>
              <a:t>ПРОЕКТ</a:t>
            </a:r>
            <a:r>
              <a:rPr lang="ru-RU" sz="1050" dirty="0" smtClean="0">
                <a:latin typeface="Arial Black" pitchFamily="34" charset="0"/>
              </a:rPr>
              <a:t> </a:t>
            </a:r>
          </a:p>
          <a:p>
            <a:pPr algn="r"/>
            <a:r>
              <a:rPr lang="ru-RU" sz="1050" dirty="0" smtClean="0">
                <a:solidFill>
                  <a:srgbClr val="FF0000"/>
                </a:solidFill>
                <a:latin typeface="Arial Black" pitchFamily="34" charset="0"/>
              </a:rPr>
              <a:t>ЭКСПЕДИЦИЯ</a:t>
            </a:r>
            <a:endParaRPr lang="ru-RU" sz="105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advClick="0" advTm="4000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ru-RU" sz="2800" dirty="0" smtClean="0"/>
              <a:t>Памятник Татищеву и де </a:t>
            </a:r>
            <a:r>
              <a:rPr lang="ru-RU" sz="2800" dirty="0" err="1" smtClean="0"/>
              <a:t>Геннину</a:t>
            </a:r>
            <a:endParaRPr lang="ru-RU" sz="2800" dirty="0"/>
          </a:p>
        </p:txBody>
      </p:sp>
      <p:pic>
        <p:nvPicPr>
          <p:cNvPr id="4" name="Рисунок 27" descr="http://www.es145.perm.ru/images/biglog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88640"/>
            <a:ext cx="2805829" cy="1440160"/>
          </a:xfrm>
          <a:prstGeom prst="rect">
            <a:avLst/>
          </a:prstGeom>
          <a:noFill/>
        </p:spPr>
      </p:pic>
      <p:pic>
        <p:nvPicPr>
          <p:cNvPr id="7170" name="Picture 2" descr="Картинки по запросу памятник татищеву и де геннину екатеринбург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1916832"/>
            <a:ext cx="6124800" cy="4593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508104" y="404664"/>
            <a:ext cx="309634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50" dirty="0" smtClean="0">
                <a:solidFill>
                  <a:srgbClr val="00B0F0"/>
                </a:solidFill>
                <a:latin typeface="Arial Black" pitchFamily="34" charset="0"/>
              </a:rPr>
              <a:t>ПРОЕКТ</a:t>
            </a:r>
            <a:r>
              <a:rPr lang="ru-RU" sz="1050" dirty="0" smtClean="0">
                <a:latin typeface="Arial Black" pitchFamily="34" charset="0"/>
              </a:rPr>
              <a:t> </a:t>
            </a:r>
          </a:p>
          <a:p>
            <a:pPr algn="r"/>
            <a:r>
              <a:rPr lang="ru-RU" sz="1050" dirty="0" smtClean="0">
                <a:solidFill>
                  <a:srgbClr val="FF0000"/>
                </a:solidFill>
                <a:latin typeface="Arial Black" pitchFamily="34" charset="0"/>
              </a:rPr>
              <a:t>ЭКСПЕДИЦИЯ</a:t>
            </a:r>
            <a:endParaRPr lang="ru-RU" sz="105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advClick="0" advTm="4000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ru-RU" sz="2800" dirty="0" smtClean="0"/>
              <a:t>Екатеринбург. Ельцин-центр</a:t>
            </a:r>
            <a:endParaRPr lang="ru-RU" sz="2800" dirty="0"/>
          </a:p>
        </p:txBody>
      </p:sp>
      <p:pic>
        <p:nvPicPr>
          <p:cNvPr id="4" name="Рисунок 27" descr="http://www.es145.perm.ru/images/biglog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88640"/>
            <a:ext cx="2805829" cy="1440160"/>
          </a:xfrm>
          <a:prstGeom prst="rect">
            <a:avLst/>
          </a:prstGeom>
          <a:noFill/>
        </p:spPr>
      </p:pic>
      <p:sp>
        <p:nvSpPr>
          <p:cNvPr id="33794" name="AutoShape 2" descr="Картинки по запросу соликамск дом воевод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796" name="AutoShape 4" descr="Картинки по запросу соликамск дом воевод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6" name="Picture 2" descr="Картинки по запросу ельцин центр  екатеринбург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988840"/>
            <a:ext cx="8173904" cy="45936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508104" y="404664"/>
            <a:ext cx="309634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50" dirty="0" smtClean="0">
                <a:solidFill>
                  <a:srgbClr val="00B0F0"/>
                </a:solidFill>
                <a:latin typeface="Arial Black" pitchFamily="34" charset="0"/>
              </a:rPr>
              <a:t>ПРОЕКТ</a:t>
            </a:r>
            <a:r>
              <a:rPr lang="ru-RU" sz="1050" dirty="0" smtClean="0">
                <a:latin typeface="Arial Black" pitchFamily="34" charset="0"/>
              </a:rPr>
              <a:t> </a:t>
            </a:r>
          </a:p>
          <a:p>
            <a:pPr algn="r"/>
            <a:r>
              <a:rPr lang="ru-RU" sz="1050" dirty="0" smtClean="0">
                <a:solidFill>
                  <a:srgbClr val="FF0000"/>
                </a:solidFill>
                <a:latin typeface="Arial Black" pitchFamily="34" charset="0"/>
              </a:rPr>
              <a:t>ЭКСПЕДИЦИЯ</a:t>
            </a:r>
            <a:endParaRPr lang="ru-RU" sz="105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advClick="0" advTm="4000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7" descr="http://www.es145.perm.ru/images/biglog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88640"/>
            <a:ext cx="2805829" cy="1440160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611560" y="1196752"/>
            <a:ext cx="8229600" cy="648072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ru-RU" sz="2800" dirty="0" smtClean="0"/>
              <a:t>Екатеринбург. </a:t>
            </a:r>
            <a:r>
              <a:rPr lang="en-US" sz="2800" dirty="0" smtClean="0">
                <a:latin typeface="+mj-lt"/>
                <a:ea typeface="+mj-ea"/>
                <a:cs typeface="+mj-cs"/>
              </a:rPr>
              <a:t>Newton Park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122" name="Picture 2" descr="Картинки по запросу ньютон парк  екатеринбург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988840"/>
            <a:ext cx="6890400" cy="4593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508104" y="404664"/>
            <a:ext cx="309634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50" dirty="0" smtClean="0">
                <a:solidFill>
                  <a:srgbClr val="00B0F0"/>
                </a:solidFill>
                <a:latin typeface="Arial Black" pitchFamily="34" charset="0"/>
              </a:rPr>
              <a:t>ПРОЕКТ</a:t>
            </a:r>
            <a:r>
              <a:rPr lang="ru-RU" sz="1050" dirty="0" smtClean="0">
                <a:latin typeface="Arial Black" pitchFamily="34" charset="0"/>
              </a:rPr>
              <a:t> </a:t>
            </a:r>
          </a:p>
          <a:p>
            <a:pPr algn="r"/>
            <a:r>
              <a:rPr lang="ru-RU" sz="1050" dirty="0" smtClean="0">
                <a:solidFill>
                  <a:srgbClr val="FF0000"/>
                </a:solidFill>
                <a:latin typeface="Arial Black" pitchFamily="34" charset="0"/>
              </a:rPr>
              <a:t>ЭКСПЕДИЦИЯ</a:t>
            </a:r>
            <a:endParaRPr lang="ru-RU" sz="105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advClick="0" advTm="4000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ru-RU" sz="2800" dirty="0" smtClean="0"/>
              <a:t>Мемориальный дом-музей П.П. Бажова</a:t>
            </a:r>
            <a:endParaRPr lang="ru-RU" sz="2800" dirty="0"/>
          </a:p>
        </p:txBody>
      </p:sp>
      <p:pic>
        <p:nvPicPr>
          <p:cNvPr id="4" name="Рисунок 27" descr="http://www.es145.perm.ru/images/biglog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88640"/>
            <a:ext cx="2805829" cy="1440160"/>
          </a:xfrm>
          <a:prstGeom prst="rect">
            <a:avLst/>
          </a:prstGeom>
          <a:noFill/>
        </p:spPr>
      </p:pic>
      <p:sp>
        <p:nvSpPr>
          <p:cNvPr id="33794" name="AutoShape 2" descr="Картинки по запросу соликамск дом воевод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796" name="AutoShape 4" descr="Картинки по запросу соликамск дом воевод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8" name="Picture 2" descr="Картинки по запросу п п бажов мемориальный дом музей екатеринбург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988840"/>
            <a:ext cx="6890400" cy="45936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508104" y="404664"/>
            <a:ext cx="309634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50" dirty="0" smtClean="0">
                <a:solidFill>
                  <a:srgbClr val="00B0F0"/>
                </a:solidFill>
                <a:latin typeface="Arial Black" pitchFamily="34" charset="0"/>
              </a:rPr>
              <a:t>ПРОЕКТ</a:t>
            </a:r>
            <a:r>
              <a:rPr lang="ru-RU" sz="1050" dirty="0" smtClean="0">
                <a:latin typeface="Arial Black" pitchFamily="34" charset="0"/>
              </a:rPr>
              <a:t> </a:t>
            </a:r>
          </a:p>
          <a:p>
            <a:pPr algn="r"/>
            <a:r>
              <a:rPr lang="ru-RU" sz="1050" dirty="0" smtClean="0">
                <a:solidFill>
                  <a:srgbClr val="FF0000"/>
                </a:solidFill>
                <a:latin typeface="Arial Black" pitchFamily="34" charset="0"/>
              </a:rPr>
              <a:t>ЭКСПЕДИЦИЯ</a:t>
            </a:r>
            <a:endParaRPr lang="ru-RU" sz="105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advClick="0" advTm="4000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089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инновационный</a:t>
            </a:r>
            <a:r>
              <a:rPr lang="ru-RU" dirty="0"/>
              <a:t> образовательный продукт</a:t>
            </a:r>
          </a:p>
        </p:txBody>
      </p:sp>
      <p:pic>
        <p:nvPicPr>
          <p:cNvPr id="7" name="Рисунок 27" descr="http://www.es145.perm.ru/images/biglog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88640"/>
            <a:ext cx="2805829" cy="1440160"/>
          </a:xfrm>
          <a:prstGeom prst="rect">
            <a:avLst/>
          </a:prstGeom>
          <a:noFill/>
        </p:spPr>
      </p:pic>
      <p:pic>
        <p:nvPicPr>
          <p:cNvPr id="9" name="Picture 2" descr="Картинки по запросу инноваци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1500" y="4437112"/>
            <a:ext cx="4762500" cy="20193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508104" y="404664"/>
            <a:ext cx="309634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50" dirty="0" smtClean="0">
                <a:solidFill>
                  <a:srgbClr val="00B0F0"/>
                </a:solidFill>
                <a:latin typeface="Arial Black" pitchFamily="34" charset="0"/>
              </a:rPr>
              <a:t>ПРОЕКТ</a:t>
            </a:r>
            <a:r>
              <a:rPr lang="ru-RU" sz="1050" dirty="0" smtClean="0">
                <a:latin typeface="Arial Black" pitchFamily="34" charset="0"/>
              </a:rPr>
              <a:t> </a:t>
            </a:r>
          </a:p>
          <a:p>
            <a:pPr algn="r"/>
            <a:r>
              <a:rPr lang="ru-RU" sz="1050" dirty="0" smtClean="0">
                <a:solidFill>
                  <a:srgbClr val="FF0000"/>
                </a:solidFill>
                <a:latin typeface="Arial Black" pitchFamily="34" charset="0"/>
              </a:rPr>
              <a:t>ЭКСПЕДИЦИЯ</a:t>
            </a:r>
            <a:endParaRPr lang="ru-RU" sz="105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advClick="0" advTm="4000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908720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ru-RU" sz="2800" dirty="0" smtClean="0"/>
              <a:t>Екатеринбург. Музей камнерезного и </a:t>
            </a:r>
            <a:br>
              <a:rPr lang="ru-RU" sz="2800" dirty="0" smtClean="0"/>
            </a:br>
            <a:r>
              <a:rPr lang="ru-RU" sz="2800" dirty="0" smtClean="0"/>
              <a:t>ювелирного искусства</a:t>
            </a:r>
            <a:endParaRPr lang="ru-RU" sz="2800" dirty="0"/>
          </a:p>
        </p:txBody>
      </p:sp>
      <p:pic>
        <p:nvPicPr>
          <p:cNvPr id="4" name="Рисунок 27" descr="http://www.es145.perm.ru/images/biglog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88640"/>
            <a:ext cx="2805829" cy="1440160"/>
          </a:xfrm>
          <a:prstGeom prst="rect">
            <a:avLst/>
          </a:prstGeom>
          <a:noFill/>
        </p:spPr>
      </p:pic>
      <p:sp>
        <p:nvSpPr>
          <p:cNvPr id="33794" name="AutoShape 2" descr="Картинки по запросу соликамск дом воевод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796" name="AutoShape 4" descr="Картинки по запросу соликамск дом воевод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4" name="Picture 2" descr="Картинки по запросу музей камнерезного искусства екатеринбург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988840"/>
            <a:ext cx="6868935" cy="45936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508104" y="404664"/>
            <a:ext cx="309634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50" dirty="0" smtClean="0">
                <a:solidFill>
                  <a:srgbClr val="00B0F0"/>
                </a:solidFill>
                <a:latin typeface="Arial Black" pitchFamily="34" charset="0"/>
              </a:rPr>
              <a:t>ПРОЕКТ</a:t>
            </a:r>
            <a:r>
              <a:rPr lang="ru-RU" sz="1050" dirty="0" smtClean="0">
                <a:latin typeface="Arial Black" pitchFamily="34" charset="0"/>
              </a:rPr>
              <a:t> </a:t>
            </a:r>
          </a:p>
          <a:p>
            <a:pPr algn="r"/>
            <a:r>
              <a:rPr lang="ru-RU" sz="1050" dirty="0" smtClean="0">
                <a:solidFill>
                  <a:srgbClr val="FF0000"/>
                </a:solidFill>
                <a:latin typeface="Arial Black" pitchFamily="34" charset="0"/>
              </a:rPr>
              <a:t>ЭКСПЕДИЦИЯ</a:t>
            </a:r>
            <a:endParaRPr lang="ru-RU" sz="105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advClick="0" advTm="4000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908720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ru-RU" sz="2800" dirty="0" smtClean="0"/>
              <a:t>Екатеринбург. Музей камнерезного и </a:t>
            </a:r>
            <a:br>
              <a:rPr lang="ru-RU" sz="2800" dirty="0" smtClean="0"/>
            </a:br>
            <a:r>
              <a:rPr lang="ru-RU" sz="2800" dirty="0" smtClean="0"/>
              <a:t>ювелирного искусства</a:t>
            </a:r>
            <a:endParaRPr lang="ru-RU" sz="2800" dirty="0"/>
          </a:p>
        </p:txBody>
      </p:sp>
      <p:pic>
        <p:nvPicPr>
          <p:cNvPr id="4" name="Рисунок 27" descr="http://www.es145.perm.ru/images/biglog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88640"/>
            <a:ext cx="2805829" cy="1440160"/>
          </a:xfrm>
          <a:prstGeom prst="rect">
            <a:avLst/>
          </a:prstGeom>
          <a:noFill/>
        </p:spPr>
      </p:pic>
      <p:sp>
        <p:nvSpPr>
          <p:cNvPr id="33794" name="AutoShape 2" descr="Картинки по запросу соликамск дом воевод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796" name="AutoShape 4" descr="Картинки по запросу соликамск дом воевод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2770" name="Picture 2" descr="Картинки по запросу музей камнерезного искусства екатеринбург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1988840"/>
            <a:ext cx="6016076" cy="45936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508104" y="404664"/>
            <a:ext cx="309634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50" dirty="0" smtClean="0">
                <a:solidFill>
                  <a:srgbClr val="00B0F0"/>
                </a:solidFill>
                <a:latin typeface="Arial Black" pitchFamily="34" charset="0"/>
              </a:rPr>
              <a:t>ПРОЕКТ</a:t>
            </a:r>
            <a:r>
              <a:rPr lang="ru-RU" sz="1050" dirty="0" smtClean="0">
                <a:latin typeface="Arial Black" pitchFamily="34" charset="0"/>
              </a:rPr>
              <a:t> </a:t>
            </a:r>
          </a:p>
          <a:p>
            <a:pPr algn="r"/>
            <a:r>
              <a:rPr lang="ru-RU" sz="1050" dirty="0" smtClean="0">
                <a:solidFill>
                  <a:srgbClr val="FF0000"/>
                </a:solidFill>
                <a:latin typeface="Arial Black" pitchFamily="34" charset="0"/>
              </a:rPr>
              <a:t>ЭКСПЕДИЦИЯ</a:t>
            </a:r>
            <a:endParaRPr lang="ru-RU" sz="105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advClick="0" advTm="4000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2564904"/>
            <a:ext cx="6347048" cy="1972816"/>
          </a:xfrm>
        </p:spPr>
        <p:txBody>
          <a:bodyPr/>
          <a:lstStyle/>
          <a:p>
            <a:pPr>
              <a:buNone/>
            </a:pPr>
            <a:r>
              <a:rPr lang="ru-RU" dirty="0"/>
              <a:t>Мы формируем </a:t>
            </a:r>
            <a:r>
              <a:rPr lang="ru-RU" dirty="0">
                <a:solidFill>
                  <a:srgbClr val="FF0000"/>
                </a:solidFill>
              </a:rPr>
              <a:t>инновационный</a:t>
            </a:r>
            <a:r>
              <a:rPr lang="ru-RU" dirty="0"/>
              <a:t> образовательный продукт</a:t>
            </a:r>
          </a:p>
        </p:txBody>
      </p:sp>
      <p:pic>
        <p:nvPicPr>
          <p:cNvPr id="4" name="Рисунок 27" descr="http://www.es145.perm.ru/images/biglog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88640"/>
            <a:ext cx="2805829" cy="1440160"/>
          </a:xfrm>
          <a:prstGeom prst="rect">
            <a:avLst/>
          </a:prstGeom>
          <a:noFill/>
        </p:spPr>
      </p:pic>
      <p:pic>
        <p:nvPicPr>
          <p:cNvPr id="7170" name="Picture 2" descr="Картинки по запросу innovation ic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3789040"/>
            <a:ext cx="2016224" cy="201622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508104" y="404664"/>
            <a:ext cx="309634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50" dirty="0" smtClean="0">
                <a:solidFill>
                  <a:srgbClr val="00B0F0"/>
                </a:solidFill>
                <a:latin typeface="Arial Black" pitchFamily="34" charset="0"/>
              </a:rPr>
              <a:t>ПРОЕКТ</a:t>
            </a:r>
            <a:r>
              <a:rPr lang="ru-RU" sz="1050" dirty="0" smtClean="0">
                <a:latin typeface="Arial Black" pitchFamily="34" charset="0"/>
              </a:rPr>
              <a:t> </a:t>
            </a:r>
          </a:p>
          <a:p>
            <a:pPr algn="r"/>
            <a:r>
              <a:rPr lang="ru-RU" sz="1050" dirty="0" smtClean="0">
                <a:solidFill>
                  <a:srgbClr val="FF0000"/>
                </a:solidFill>
                <a:latin typeface="Arial Black" pitchFamily="34" charset="0"/>
              </a:rPr>
              <a:t>ЭКСПЕДИЦИЯ</a:t>
            </a:r>
            <a:endParaRPr lang="ru-RU" sz="105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advClick="0" advTm="4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Картинки по запросу инновация человеч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77557" y="3258000"/>
            <a:ext cx="3366443" cy="3600000"/>
          </a:xfrm>
          <a:prstGeom prst="rect">
            <a:avLst/>
          </a:prstGeom>
          <a:noFill/>
        </p:spPr>
      </p:pic>
      <p:pic>
        <p:nvPicPr>
          <p:cNvPr id="5" name="Рисунок 27" descr="http://www.es145.perm.ru/images/biglog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88640"/>
            <a:ext cx="2805829" cy="144016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348880"/>
            <a:ext cx="8229600" cy="204482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система </a:t>
            </a:r>
            <a:r>
              <a:rPr lang="ru-RU" dirty="0"/>
              <a:t>дополнительного образования в сфере современной </a:t>
            </a:r>
            <a:r>
              <a:rPr lang="ru-RU" dirty="0">
                <a:solidFill>
                  <a:srgbClr val="FF0000"/>
                </a:solidFill>
              </a:rPr>
              <a:t>стратегической</a:t>
            </a:r>
            <a:r>
              <a:rPr lang="ru-RU" dirty="0"/>
              <a:t> коммуникации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08104" y="404664"/>
            <a:ext cx="309634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50" dirty="0" smtClean="0">
                <a:solidFill>
                  <a:srgbClr val="00B0F0"/>
                </a:solidFill>
                <a:latin typeface="Arial Black" pitchFamily="34" charset="0"/>
              </a:rPr>
              <a:t>ПРОЕКТ</a:t>
            </a:r>
            <a:r>
              <a:rPr lang="ru-RU" sz="1050" dirty="0" smtClean="0">
                <a:latin typeface="Arial Black" pitchFamily="34" charset="0"/>
              </a:rPr>
              <a:t> </a:t>
            </a:r>
          </a:p>
          <a:p>
            <a:pPr algn="r"/>
            <a:r>
              <a:rPr lang="ru-RU" sz="1050" dirty="0" smtClean="0">
                <a:solidFill>
                  <a:srgbClr val="FF0000"/>
                </a:solidFill>
                <a:latin typeface="Arial Black" pitchFamily="34" charset="0"/>
              </a:rPr>
              <a:t>ЭКСПЕДИЦИЯ</a:t>
            </a:r>
            <a:endParaRPr lang="ru-RU" sz="105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advClick="0" advTm="4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27" descr="http://www.es145.perm.ru/images/biglog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88640"/>
            <a:ext cx="2805829" cy="1440160"/>
          </a:xfrm>
          <a:prstGeom prst="rect">
            <a:avLst/>
          </a:prstGeom>
          <a:noFill/>
        </p:spPr>
      </p:pic>
      <p:pic>
        <p:nvPicPr>
          <p:cNvPr id="13320" name="Picture 8" descr="Картинки по запросу инновация человеч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714" y="3258000"/>
            <a:ext cx="4114286" cy="3600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708920"/>
            <a:ext cx="8229600" cy="3168352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dirty="0" smtClean="0"/>
              <a:t>деловое общение с партнерами</a:t>
            </a:r>
          </a:p>
          <a:p>
            <a:pPr>
              <a:buFontTx/>
              <a:buChar char="-"/>
            </a:pPr>
            <a:r>
              <a:rPr lang="ru-RU" dirty="0" smtClean="0"/>
              <a:t>представлять себя</a:t>
            </a:r>
          </a:p>
          <a:p>
            <a:pPr>
              <a:buFontTx/>
              <a:buChar char="-"/>
            </a:pPr>
            <a:r>
              <a:rPr lang="ru-RU" dirty="0" smtClean="0"/>
              <a:t>говорить</a:t>
            </a:r>
          </a:p>
          <a:p>
            <a:pPr>
              <a:buFontTx/>
              <a:buChar char="-"/>
            </a:pPr>
            <a:r>
              <a:rPr lang="ru-RU" dirty="0" smtClean="0"/>
              <a:t>проводить совещания</a:t>
            </a:r>
          </a:p>
          <a:p>
            <a:pPr>
              <a:buFontTx/>
              <a:buChar char="-"/>
            </a:pPr>
            <a:r>
              <a:rPr lang="ru-RU" dirty="0" smtClean="0"/>
              <a:t>продвигать продукт</a:t>
            </a:r>
          </a:p>
          <a:p>
            <a:pPr>
              <a:buFontTx/>
              <a:buChar char="-"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2060848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Научить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08104" y="404664"/>
            <a:ext cx="309634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50" dirty="0" smtClean="0">
                <a:solidFill>
                  <a:srgbClr val="00B0F0"/>
                </a:solidFill>
                <a:latin typeface="Arial Black" pitchFamily="34" charset="0"/>
              </a:rPr>
              <a:t>ПРОЕКТ</a:t>
            </a:r>
            <a:r>
              <a:rPr lang="ru-RU" sz="1050" dirty="0" smtClean="0">
                <a:latin typeface="Arial Black" pitchFamily="34" charset="0"/>
              </a:rPr>
              <a:t> </a:t>
            </a:r>
          </a:p>
          <a:p>
            <a:pPr algn="r"/>
            <a:r>
              <a:rPr lang="ru-RU" sz="1050" dirty="0" smtClean="0">
                <a:solidFill>
                  <a:srgbClr val="FF0000"/>
                </a:solidFill>
                <a:latin typeface="Arial Black" pitchFamily="34" charset="0"/>
              </a:rPr>
              <a:t>ЭКСПЕДИЦИЯ</a:t>
            </a:r>
            <a:endParaRPr lang="ru-RU" sz="105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advClick="0" advTm="4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13967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Задача - научить получать </a:t>
            </a:r>
            <a:r>
              <a:rPr lang="ru-RU" dirty="0"/>
              <a:t>готовые продукты в области </a:t>
            </a:r>
            <a:r>
              <a:rPr lang="ru-RU" dirty="0">
                <a:solidFill>
                  <a:srgbClr val="FF0000"/>
                </a:solidFill>
              </a:rPr>
              <a:t>научных</a:t>
            </a:r>
            <a:r>
              <a:rPr lang="ru-RU" dirty="0"/>
              <a:t> разработок</a:t>
            </a:r>
          </a:p>
        </p:txBody>
      </p:sp>
      <p:pic>
        <p:nvPicPr>
          <p:cNvPr id="12290" name="Picture 2" descr="Картинки по запросу инновация человеч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8286" y="3258000"/>
            <a:ext cx="5485714" cy="3600000"/>
          </a:xfrm>
          <a:prstGeom prst="rect">
            <a:avLst/>
          </a:prstGeom>
          <a:noFill/>
        </p:spPr>
      </p:pic>
      <p:pic>
        <p:nvPicPr>
          <p:cNvPr id="5" name="Рисунок 27" descr="http://www.es145.perm.ru/images/biglog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88640"/>
            <a:ext cx="2805829" cy="144016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508104" y="404664"/>
            <a:ext cx="309634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50" dirty="0" smtClean="0">
                <a:solidFill>
                  <a:srgbClr val="00B0F0"/>
                </a:solidFill>
                <a:latin typeface="Arial Black" pitchFamily="34" charset="0"/>
              </a:rPr>
              <a:t>ПРОЕКТ</a:t>
            </a:r>
            <a:r>
              <a:rPr lang="ru-RU" sz="1050" dirty="0" smtClean="0">
                <a:latin typeface="Arial Black" pitchFamily="34" charset="0"/>
              </a:rPr>
              <a:t> </a:t>
            </a:r>
          </a:p>
          <a:p>
            <a:pPr algn="r"/>
            <a:r>
              <a:rPr lang="ru-RU" sz="1050" dirty="0" smtClean="0">
                <a:solidFill>
                  <a:srgbClr val="FF0000"/>
                </a:solidFill>
                <a:latin typeface="Arial Black" pitchFamily="34" charset="0"/>
              </a:rPr>
              <a:t>ЭКСПЕДИЦИЯ</a:t>
            </a:r>
            <a:endParaRPr lang="ru-RU" sz="105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advClick="0" advTm="4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Картинки по запросу инновация человеч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46367" y="3258000"/>
            <a:ext cx="4897633" cy="3600000"/>
          </a:xfrm>
          <a:prstGeom prst="rect">
            <a:avLst/>
          </a:prstGeom>
          <a:noFill/>
        </p:spPr>
      </p:pic>
      <p:pic>
        <p:nvPicPr>
          <p:cNvPr id="8" name="Рисунок 27" descr="http://www.es145.perm.ru/images/biglog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88640"/>
            <a:ext cx="2805829" cy="144016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Результат</a:t>
            </a:r>
          </a:p>
          <a:p>
            <a:pPr marL="360363" indent="-360363">
              <a:buFont typeface="+mj-lt"/>
              <a:buAutoNum type="arabicPeriod"/>
            </a:pPr>
            <a:r>
              <a:rPr lang="ru-RU" sz="2800" dirty="0" smtClean="0"/>
              <a:t>создание </a:t>
            </a:r>
            <a:r>
              <a:rPr lang="ru-RU" sz="2800" dirty="0"/>
              <a:t>научно-исследовательских работ, </a:t>
            </a:r>
            <a:endParaRPr lang="ru-RU" sz="2800" dirty="0" smtClean="0"/>
          </a:p>
          <a:p>
            <a:pPr marL="360363" indent="-360363">
              <a:buFont typeface="+mj-lt"/>
              <a:buAutoNum type="arabicPeriod"/>
            </a:pPr>
            <a:r>
              <a:rPr lang="ru-RU" sz="2800" dirty="0" smtClean="0"/>
              <a:t>научно-исследовательских </a:t>
            </a:r>
            <a:r>
              <a:rPr lang="ru-RU" sz="2800" dirty="0"/>
              <a:t>и социальных проектов, </a:t>
            </a:r>
            <a:endParaRPr lang="ru-RU" sz="2800" dirty="0" smtClean="0"/>
          </a:p>
          <a:p>
            <a:pPr marL="360363" indent="-360363">
              <a:buFont typeface="+mj-lt"/>
              <a:buAutoNum type="arabicPeriod"/>
            </a:pPr>
            <a:r>
              <a:rPr lang="ru-RU" sz="2800" dirty="0" smtClean="0"/>
              <a:t>подготовка </a:t>
            </a:r>
            <a:r>
              <a:rPr lang="ru-RU" sz="2800" dirty="0"/>
              <a:t>выставочных </a:t>
            </a:r>
            <a:endParaRPr lang="ru-RU" sz="2800" dirty="0" smtClean="0"/>
          </a:p>
          <a:p>
            <a:pPr marL="360363" indent="-4763">
              <a:buNone/>
              <a:tabLst>
                <a:tab pos="273050" algn="l"/>
              </a:tabLst>
            </a:pPr>
            <a:r>
              <a:rPr lang="ru-RU" sz="2800" dirty="0" smtClean="0"/>
              <a:t>экспозиций 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508104" y="404664"/>
            <a:ext cx="309634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50" dirty="0" smtClean="0">
                <a:solidFill>
                  <a:srgbClr val="00B0F0"/>
                </a:solidFill>
                <a:latin typeface="Arial Black" pitchFamily="34" charset="0"/>
              </a:rPr>
              <a:t>ПРОЕКТ</a:t>
            </a:r>
            <a:r>
              <a:rPr lang="ru-RU" sz="1050" dirty="0" smtClean="0">
                <a:latin typeface="Arial Black" pitchFamily="34" charset="0"/>
              </a:rPr>
              <a:t> </a:t>
            </a:r>
          </a:p>
          <a:p>
            <a:pPr algn="r"/>
            <a:r>
              <a:rPr lang="ru-RU" sz="1050" dirty="0" smtClean="0">
                <a:solidFill>
                  <a:srgbClr val="FF0000"/>
                </a:solidFill>
                <a:latin typeface="Arial Black" pitchFamily="34" charset="0"/>
              </a:rPr>
              <a:t>ЭКСПЕДИЦИЯ</a:t>
            </a:r>
            <a:endParaRPr lang="ru-RU" sz="105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advClick="0" advTm="400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27" descr="http://www.es145.perm.ru/images/biglog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88640"/>
            <a:ext cx="2805829" cy="1440160"/>
          </a:xfrm>
          <a:prstGeom prst="rect">
            <a:avLst/>
          </a:prstGeom>
          <a:noFill/>
        </p:spPr>
      </p:pic>
      <p:pic>
        <p:nvPicPr>
          <p:cNvPr id="29698" name="Picture 2" descr="Картинки по запросу инновация человеч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44000" y="3258000"/>
            <a:ext cx="3600000" cy="3600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780928"/>
            <a:ext cx="5266928" cy="1324744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Грамотные</a:t>
            </a:r>
            <a:r>
              <a:rPr lang="ru-RU" dirty="0" smtClean="0"/>
              <a:t> путешествия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508104" y="404664"/>
            <a:ext cx="309634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50" dirty="0" smtClean="0">
                <a:solidFill>
                  <a:srgbClr val="00B0F0"/>
                </a:solidFill>
                <a:latin typeface="Arial Black" pitchFamily="34" charset="0"/>
              </a:rPr>
              <a:t>ПРОЕКТ</a:t>
            </a:r>
            <a:r>
              <a:rPr lang="ru-RU" sz="1050" dirty="0" smtClean="0">
                <a:latin typeface="Arial Black" pitchFamily="34" charset="0"/>
              </a:rPr>
              <a:t> </a:t>
            </a:r>
          </a:p>
          <a:p>
            <a:pPr algn="r"/>
            <a:r>
              <a:rPr lang="ru-RU" sz="1050" dirty="0" smtClean="0">
                <a:solidFill>
                  <a:srgbClr val="FF0000"/>
                </a:solidFill>
                <a:latin typeface="Arial Black" pitchFamily="34" charset="0"/>
              </a:rPr>
              <a:t>ЭКСПЕДИЦИЯ</a:t>
            </a:r>
            <a:endParaRPr lang="ru-RU" sz="105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advClick="0" advTm="4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Картинки по запросу соликамс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988840"/>
            <a:ext cx="6709379" cy="4593042"/>
          </a:xfrm>
          <a:prstGeom prst="rect">
            <a:avLst/>
          </a:prstGeom>
          <a:noFill/>
        </p:spPr>
      </p:pic>
      <p:pic>
        <p:nvPicPr>
          <p:cNvPr id="3" name="Рисунок 27" descr="http://www.es145.perm.ru/images/biglog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88640"/>
            <a:ext cx="2805829" cy="144016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796136" y="1196752"/>
            <a:ext cx="29711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dirty="0" smtClean="0"/>
              <a:t>Соликамск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508104" y="404664"/>
            <a:ext cx="309634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50" dirty="0" smtClean="0">
                <a:solidFill>
                  <a:srgbClr val="00B0F0"/>
                </a:solidFill>
                <a:latin typeface="Arial Black" pitchFamily="34" charset="0"/>
              </a:rPr>
              <a:t>ПРОЕКТ</a:t>
            </a:r>
            <a:r>
              <a:rPr lang="ru-RU" sz="1050" dirty="0" smtClean="0">
                <a:latin typeface="Arial Black" pitchFamily="34" charset="0"/>
              </a:rPr>
              <a:t> </a:t>
            </a:r>
          </a:p>
          <a:p>
            <a:pPr algn="r"/>
            <a:r>
              <a:rPr lang="ru-RU" sz="1050" dirty="0" smtClean="0">
                <a:solidFill>
                  <a:srgbClr val="FF0000"/>
                </a:solidFill>
                <a:latin typeface="Arial Black" pitchFamily="34" charset="0"/>
              </a:rPr>
              <a:t>ЭКСПЕДИЦИЯ</a:t>
            </a:r>
            <a:endParaRPr lang="ru-RU" sz="105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advClick="0" advTm="400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ru-RU" sz="2800" dirty="0" smtClean="0"/>
              <a:t>Соликамск. Музей истории соли</a:t>
            </a:r>
            <a:endParaRPr lang="ru-RU" sz="2800" dirty="0"/>
          </a:p>
        </p:txBody>
      </p:sp>
      <p:pic>
        <p:nvPicPr>
          <p:cNvPr id="4" name="Рисунок 27" descr="http://www.es145.perm.ru/images/biglog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88640"/>
            <a:ext cx="2805829" cy="1440160"/>
          </a:xfrm>
          <a:prstGeom prst="rect">
            <a:avLst/>
          </a:prstGeom>
          <a:noFill/>
        </p:spPr>
      </p:pic>
      <p:pic>
        <p:nvPicPr>
          <p:cNvPr id="30722" name="Picture 2" descr="август 2015- Контор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1988840"/>
            <a:ext cx="6124800" cy="4593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508104" y="404664"/>
            <a:ext cx="309634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50" dirty="0" smtClean="0">
                <a:solidFill>
                  <a:srgbClr val="00B0F0"/>
                </a:solidFill>
                <a:latin typeface="Arial Black" pitchFamily="34" charset="0"/>
              </a:rPr>
              <a:t>ПРОЕКТ</a:t>
            </a:r>
            <a:r>
              <a:rPr lang="ru-RU" sz="1050" dirty="0" smtClean="0">
                <a:latin typeface="Arial Black" pitchFamily="34" charset="0"/>
              </a:rPr>
              <a:t> </a:t>
            </a:r>
          </a:p>
          <a:p>
            <a:pPr algn="r"/>
            <a:r>
              <a:rPr lang="ru-RU" sz="1050" dirty="0" smtClean="0">
                <a:solidFill>
                  <a:srgbClr val="FF0000"/>
                </a:solidFill>
                <a:latin typeface="Arial Black" pitchFamily="34" charset="0"/>
              </a:rPr>
              <a:t>ЭКСПЕДИЦИЯ</a:t>
            </a:r>
            <a:endParaRPr lang="ru-RU" sz="105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advClick="0" advTm="4000">
    <p:fad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710</TotalTime>
  <Words>175</Words>
  <Application>Microsoft Office PowerPoint</Application>
  <PresentationFormat>Экран (4:3)</PresentationFormat>
  <Paragraphs>78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проект</vt:lpstr>
      <vt:lpstr>инновационный образовательный продукт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Соликамск. Музей истории соли</vt:lpstr>
      <vt:lpstr>Соликамск. Дом воеводы</vt:lpstr>
      <vt:lpstr>Презентация PowerPoint</vt:lpstr>
      <vt:lpstr>Чердынь. Троицкий холм</vt:lpstr>
      <vt:lpstr>Усолье. Никольский храм</vt:lpstr>
      <vt:lpstr>Усолье. палаты Строгановых</vt:lpstr>
      <vt:lpstr>Презентация PowerPoint</vt:lpstr>
      <vt:lpstr>Памятник Татищеву и де Геннину</vt:lpstr>
      <vt:lpstr>Екатеринбург. Ельцин-центр</vt:lpstr>
      <vt:lpstr>Презентация PowerPoint</vt:lpstr>
      <vt:lpstr>Мемориальный дом-музей П.П. Бажова</vt:lpstr>
      <vt:lpstr>Екатеринбург. Музей камнерезного и  ювелирного искусства</vt:lpstr>
      <vt:lpstr>Екатеринбург. Музей камнерезного и  ювелирного искусства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</dc:title>
  <dc:creator>рабочий</dc:creator>
  <cp:lastModifiedBy>Jamai</cp:lastModifiedBy>
  <cp:revision>31</cp:revision>
  <dcterms:created xsi:type="dcterms:W3CDTF">2016-09-13T03:01:43Z</dcterms:created>
  <dcterms:modified xsi:type="dcterms:W3CDTF">2016-12-11T14:10:11Z</dcterms:modified>
</cp:coreProperties>
</file>