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311670"/>
            <a:ext cx="1584176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Завуч по УВР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1304764"/>
            <a:ext cx="1584176" cy="510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Завуч по ВР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3630" y="1318576"/>
            <a:ext cx="1584176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808711" y="302701"/>
            <a:ext cx="5643609" cy="7500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ВР в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дистанте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viber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vk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instagram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zoom;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школьный сайт)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>
            <a:stCxn id="3" idx="0"/>
          </p:cNvCxnSpPr>
          <p:nvPr/>
        </p:nvCxnSpPr>
        <p:spPr>
          <a:xfrm flipV="1">
            <a:off x="4644008" y="1052736"/>
            <a:ext cx="0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6660232" y="2142486"/>
            <a:ext cx="1944216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.организатор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887924" y="2147717"/>
            <a:ext cx="1584176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Кл. рук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16623" y="2152949"/>
            <a:ext cx="1584176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Соц. педагог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Прямая со стрелкой 45"/>
          <p:cNvCxnSpPr>
            <a:stCxn id="44" idx="0"/>
          </p:cNvCxnSpPr>
          <p:nvPr/>
        </p:nvCxnSpPr>
        <p:spPr>
          <a:xfrm flipV="1">
            <a:off x="1808711" y="1815726"/>
            <a:ext cx="2331241" cy="337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43" idx="0"/>
            <a:endCxn id="3" idx="2"/>
          </p:cNvCxnSpPr>
          <p:nvPr/>
        </p:nvCxnSpPr>
        <p:spPr>
          <a:xfrm flipH="1" flipV="1">
            <a:off x="4644008" y="1815726"/>
            <a:ext cx="36004" cy="331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 flipV="1">
            <a:off x="5004048" y="1808820"/>
            <a:ext cx="2448272" cy="3388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Скругленный прямоугольник 57"/>
          <p:cNvSpPr/>
          <p:nvPr/>
        </p:nvSpPr>
        <p:spPr>
          <a:xfrm>
            <a:off x="6954442" y="5839451"/>
            <a:ext cx="1944216" cy="7500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Школьные традиции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954442" y="4804851"/>
            <a:ext cx="1944216" cy="7500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ЮИД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6964992" y="3829169"/>
            <a:ext cx="1944216" cy="7500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ДЮП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954442" y="2856517"/>
            <a:ext cx="1944216" cy="7500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ШАНС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133925" y="4804851"/>
            <a:ext cx="1944216" cy="7500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 «Траектория»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(ежедневно)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134842" y="3829169"/>
            <a:ext cx="2232396" cy="7500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классные часы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раз в месяц)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34842" y="2861143"/>
            <a:ext cx="1944216" cy="7500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ГР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(ежедневно)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771800" y="3829168"/>
            <a:ext cx="3456384" cy="7870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с родителями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(ежедневно)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367238" y="4799649"/>
            <a:ext cx="1944216" cy="7500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час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раз в неделю)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716016" y="4814398"/>
            <a:ext cx="1944216" cy="7500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Род. собрание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раз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месяц)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714088" y="5824702"/>
            <a:ext cx="1944216" cy="7500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 «Траектория»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 раза в месяц)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2367238" y="5846785"/>
            <a:ext cx="1944216" cy="7500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мероприятиях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графику)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Прямая со стрелкой 70"/>
          <p:cNvCxnSpPr>
            <a:stCxn id="3" idx="3"/>
            <a:endCxn id="5" idx="1"/>
          </p:cNvCxnSpPr>
          <p:nvPr/>
        </p:nvCxnSpPr>
        <p:spPr>
          <a:xfrm>
            <a:off x="5436096" y="1560245"/>
            <a:ext cx="707534" cy="103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>
            <a:stCxn id="3" idx="1"/>
            <a:endCxn id="4" idx="3"/>
          </p:cNvCxnSpPr>
          <p:nvPr/>
        </p:nvCxnSpPr>
        <p:spPr>
          <a:xfrm flipH="1">
            <a:off x="3131840" y="1560245"/>
            <a:ext cx="720080" cy="34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>
            <a:stCxn id="43" idx="3"/>
            <a:endCxn id="42" idx="1"/>
          </p:cNvCxnSpPr>
          <p:nvPr/>
        </p:nvCxnSpPr>
        <p:spPr>
          <a:xfrm flipV="1">
            <a:off x="5472100" y="2394514"/>
            <a:ext cx="1188132" cy="52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endCxn id="43" idx="1"/>
          </p:cNvCxnSpPr>
          <p:nvPr/>
        </p:nvCxnSpPr>
        <p:spPr>
          <a:xfrm flipV="1">
            <a:off x="2569750" y="2399745"/>
            <a:ext cx="1318174" cy="52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134842" y="1304764"/>
            <a:ext cx="119679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3" name="Прямая со стрелкой 92"/>
          <p:cNvCxnSpPr>
            <a:stCxn id="92" idx="3"/>
            <a:endCxn id="4" idx="1"/>
          </p:cNvCxnSpPr>
          <p:nvPr/>
        </p:nvCxnSpPr>
        <p:spPr>
          <a:xfrm>
            <a:off x="1331640" y="1556792"/>
            <a:ext cx="216024" cy="69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334546" y="1828538"/>
            <a:ext cx="1213118" cy="32441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1187624" y="1828538"/>
            <a:ext cx="3456384" cy="32314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Скругленный прямоугольник 101"/>
          <p:cNvSpPr/>
          <p:nvPr/>
        </p:nvSpPr>
        <p:spPr>
          <a:xfrm>
            <a:off x="134842" y="5846785"/>
            <a:ext cx="1944216" cy="89203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профилактики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р. в четверть)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2766440" y="2841681"/>
            <a:ext cx="3467104" cy="7500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посещаемости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(ежедневно)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2" name="Прямая со стрелкой 121"/>
          <p:cNvCxnSpPr>
            <a:stCxn id="44" idx="2"/>
            <a:endCxn id="64" idx="0"/>
          </p:cNvCxnSpPr>
          <p:nvPr/>
        </p:nvCxnSpPr>
        <p:spPr>
          <a:xfrm flipH="1">
            <a:off x="1106950" y="2657005"/>
            <a:ext cx="701761" cy="204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V="1">
            <a:off x="1016623" y="3591716"/>
            <a:ext cx="0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единительная линия 126"/>
          <p:cNvCxnSpPr/>
          <p:nvPr/>
        </p:nvCxnSpPr>
        <p:spPr>
          <a:xfrm flipV="1">
            <a:off x="1016623" y="5564433"/>
            <a:ext cx="0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V="1">
            <a:off x="1016623" y="4547621"/>
            <a:ext cx="0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>
            <a:endCxn id="61" idx="0"/>
          </p:cNvCxnSpPr>
          <p:nvPr/>
        </p:nvCxnSpPr>
        <p:spPr>
          <a:xfrm>
            <a:off x="7855465" y="2611309"/>
            <a:ext cx="71085" cy="245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 flipH="1">
            <a:off x="4716016" y="2659300"/>
            <a:ext cx="1" cy="182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flipV="1">
            <a:off x="4503892" y="3577141"/>
            <a:ext cx="0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>
            <a:stCxn id="67" idx="0"/>
          </p:cNvCxnSpPr>
          <p:nvPr/>
        </p:nvCxnSpPr>
        <p:spPr>
          <a:xfrm flipH="1" flipV="1">
            <a:off x="5681998" y="4616245"/>
            <a:ext cx="6126" cy="198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 flipV="1">
            <a:off x="3522095" y="4616245"/>
            <a:ext cx="0" cy="1797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flipV="1">
            <a:off x="5785665" y="5572674"/>
            <a:ext cx="0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flipV="1">
            <a:off x="3507346" y="5549684"/>
            <a:ext cx="0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>
            <a:stCxn id="60" idx="0"/>
            <a:endCxn id="61" idx="2"/>
          </p:cNvCxnSpPr>
          <p:nvPr/>
        </p:nvCxnSpPr>
        <p:spPr>
          <a:xfrm flipH="1" flipV="1">
            <a:off x="7926550" y="3606552"/>
            <a:ext cx="10550" cy="222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>
            <a:stCxn id="58" idx="0"/>
          </p:cNvCxnSpPr>
          <p:nvPr/>
        </p:nvCxnSpPr>
        <p:spPr>
          <a:xfrm flipH="1" flipV="1">
            <a:off x="7880457" y="5541119"/>
            <a:ext cx="46093" cy="298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>
            <a:stCxn id="59" idx="0"/>
            <a:endCxn id="60" idx="2"/>
          </p:cNvCxnSpPr>
          <p:nvPr/>
        </p:nvCxnSpPr>
        <p:spPr>
          <a:xfrm flipV="1">
            <a:off x="7926550" y="4579204"/>
            <a:ext cx="10550" cy="225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6649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113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journal</dc:creator>
  <cp:lastModifiedBy>journal</cp:lastModifiedBy>
  <cp:revision>15</cp:revision>
  <dcterms:created xsi:type="dcterms:W3CDTF">2020-06-15T11:31:05Z</dcterms:created>
  <dcterms:modified xsi:type="dcterms:W3CDTF">2020-06-22T09:10:34Z</dcterms:modified>
</cp:coreProperties>
</file>