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12801600" cy="9601200" type="A3"/>
  <p:notesSz cx="6858000" cy="9144000"/>
  <p:defaultTextStyle>
    <a:defPPr>
      <a:defRPr lang="ru-RU"/>
    </a:defPPr>
    <a:lvl1pPr marL="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8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76" autoAdjust="0"/>
  </p:normalViewPr>
  <p:slideViewPr>
    <p:cSldViewPr snapToGrid="0">
      <p:cViewPr>
        <p:scale>
          <a:sx n="55" d="100"/>
          <a:sy n="55" d="100"/>
        </p:scale>
        <p:origin x="-2556" y="-72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87632-F860-4E74-B883-C9CCA2EA8EF3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10861-E505-4A84-923C-4C1C894894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500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32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22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110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="" xmlns:a16="http://schemas.microsoft.com/office/drawing/2014/main" id="{938FEC7A-5B18-4B66-9EF5-0FC67C8D6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110" y="3662042"/>
            <a:ext cx="5520690" cy="334264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7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Subtitle 2">
            <a:extLst>
              <a:ext uri="{FF2B5EF4-FFF2-40B4-BE49-F238E27FC236}">
                <a16:creationId xmlns="" xmlns:a16="http://schemas.microsoft.com/office/drawing/2014/main" id="{B29E4FEF-DBF0-48D1-B1B7-AC8CEFB7F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110" y="7133587"/>
            <a:ext cx="5520690" cy="120475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00"/>
            </a:lvl3pPr>
            <a:lvl4pPr marL="1920240" indent="0" algn="ctr">
              <a:buNone/>
              <a:defRPr sz="2200"/>
            </a:lvl4pPr>
            <a:lvl5pPr marL="2560320" indent="0" algn="ctr">
              <a:buNone/>
              <a:defRPr sz="2200"/>
            </a:lvl5pPr>
            <a:lvl6pPr marL="3200400" indent="0" algn="ctr">
              <a:buNone/>
              <a:defRPr sz="2200"/>
            </a:lvl6pPr>
            <a:lvl7pPr marL="3840480" indent="0" algn="ctr">
              <a:buNone/>
              <a:defRPr sz="2200"/>
            </a:lvl7pPr>
            <a:lvl8pPr marL="4480560" indent="0" algn="ctr">
              <a:buNone/>
              <a:defRPr sz="2200"/>
            </a:lvl8pPr>
            <a:lvl9pPr marL="5120640" indent="0" algn="ctr">
              <a:buNone/>
              <a:defRPr sz="2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="" xmlns:a16="http://schemas.microsoft.com/office/drawing/2014/main" id="{9CD37997-F225-43D0-99F3-38A3F545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23" name="Footer Placeholder 4">
            <a:extLst>
              <a:ext uri="{FF2B5EF4-FFF2-40B4-BE49-F238E27FC236}">
                <a16:creationId xmlns="" xmlns:a16="http://schemas.microsoft.com/office/drawing/2014/main" id="{3591AFD2-6F19-4349-B6C5-EA75918E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="" xmlns:a16="http://schemas.microsoft.com/office/drawing/2014/main" id="{47EB3B26-5365-416B-8AE3-419320AA0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E1D938BB-204F-405F-99D0-29E0C28153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6667672-9B17-DD4D-BC7F-7931455AFE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113903" y="0"/>
            <a:ext cx="9687696" cy="9601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3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92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1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97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77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24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63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68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63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B5650-A949-4CF5-8377-3A1FFF77754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2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82226" y="-34506"/>
            <a:ext cx="7656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Школьные события </a:t>
            </a:r>
            <a:r>
              <a:rPr lang="ru-RU" sz="3600" b="1" dirty="0" smtClean="0">
                <a:latin typeface="Book Antiqua" panose="02040602050305030304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НОЯБРЬ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248720"/>
              </p:ext>
            </p:extLst>
          </p:nvPr>
        </p:nvGraphicFramePr>
        <p:xfrm>
          <a:off x="600076" y="586441"/>
          <a:ext cx="11998324" cy="9140748"/>
        </p:xfrm>
        <a:graphic>
          <a:graphicData uri="http://schemas.openxmlformats.org/drawingml/2006/table">
            <a:tbl>
              <a:tblPr firstRow="1" bandRow="1"/>
              <a:tblGrid>
                <a:gridCol w="2436422"/>
                <a:gridCol w="2346385"/>
                <a:gridCol w="2410219"/>
                <a:gridCol w="2402649"/>
                <a:gridCol w="2402649"/>
              </a:tblGrid>
              <a:tr h="1924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ноября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ДЕНЬ НАРОДНОГО</a:t>
                      </a:r>
                      <a:r>
                        <a:rPr lang="ru-RU" sz="13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ЕДИНСТВА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ноября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Городской конкурс «Большая</a:t>
                      </a:r>
                      <a:r>
                        <a:rPr lang="ru-RU" sz="13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георгиевская игра» (7«А»,7 «Б»)</a:t>
                      </a:r>
                      <a:endParaRPr lang="ru-RU" sz="13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 ноября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Кружок «Расчеты без просчетов»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Кружок «В мире прекрасного»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Кружок «Подготовка к ГТО»</a:t>
                      </a:r>
                      <a:endParaRPr lang="ru-RU" sz="13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3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ноября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Муниципальный этап Всероссийской олимпиады по литературе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Английский </a:t>
                      </a: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клуб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Кружок </a:t>
                      </a: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«Экспедиция»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 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ноябрь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Пробное итоговое сочинение в 11 классе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Кружок «Человек и его </a:t>
                      </a:r>
                      <a:r>
                        <a:rPr kumimoji="0" lang="ru-RU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здоровье»</a:t>
                      </a:r>
                      <a:r>
                        <a:rPr kumimoji="0" lang="ru-RU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Первое</a:t>
                      </a: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заседание БИЗНЕС КЛУБА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1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 ноября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Кружок «Подготовка к ГТО»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Родительское собрание «Дети в Интернете»</a:t>
                      </a:r>
                      <a:endParaRPr lang="ru-RU" sz="13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300" dirty="0"/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 ноября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Муниципальный этап Всероссийской олимпиады по </a:t>
                      </a: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математике</a:t>
                      </a:r>
                      <a:endParaRPr lang="ru-RU" sz="13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 ноября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ТЭГЭ по математике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«Мировая улица.</a:t>
                      </a:r>
                      <a:r>
                        <a:rPr lang="ru-RU" sz="13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Марафон благодарных потомков» </a:t>
                      </a:r>
                      <a:endParaRPr lang="ru-RU" sz="13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 ноября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Муниципальный этап Всероссийской олимпиады по обществознанию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Кружок «Расчеты без просчетов»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Кружок «В мире прекрасного»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Кружок «Подготовка к ГТО»</a:t>
                      </a:r>
                      <a:endParaRPr lang="ru-RU" sz="13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 ноября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Муниципальный этап Всероссийской олимпиады по  физике</a:t>
                      </a:r>
                      <a:endParaRPr lang="ru-RU" sz="13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ВТОРОЙ</a:t>
                      </a:r>
                      <a:r>
                        <a:rPr lang="ru-RU" sz="13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ВТОРНИК (6 а класс)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Английский клуб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Кружок «Экспедиция»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1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 ноября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Муниципальный этап Всероссийской олимпиады по биологии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ВТОРОЙ</a:t>
                      </a:r>
                      <a:r>
                        <a:rPr lang="ru-RU" sz="13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ВТОРНИК (6 б класс)</a:t>
                      </a:r>
                      <a:endParaRPr kumimoji="0" lang="ru-RU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Кружок «Человек и его здоровье»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ШОУ ТАЛАНТОВ</a:t>
                      </a: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 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ноября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ТЭГЭ по русскому языку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Муниципальный этап Всероссийской олимпиады по англ.яз.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Орфографический диктант (англ.яз.) 5-11 класс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Кружок «Подготовка к ГТО»</a:t>
                      </a:r>
                      <a:endParaRPr lang="ru-RU" sz="13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ноября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Муниципальный этап Всероссийской олимпиады по физ.культуре (теория)</a:t>
                      </a:r>
                      <a:endParaRPr lang="ru-RU" sz="13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ДЕНЬ ПРИНЯТИЯ КОНВЕНЦИИ О ПРАВАХ РЕБЕНКА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РУССКИЙ СИЛОМЕР (ГТО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ПОСВЯЩЕНИЕ В ПЯТИКЛАССНИКИ</a:t>
                      </a: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21 ноября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Муниципальный этап Всероссийской олимпиады по физ.культуре (практика)</a:t>
                      </a:r>
                      <a:endParaRPr lang="ru-RU" sz="13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ДЕНЬ СЛОВАРЯ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«МЫ ПРОТИВ НАРКОТИКОВ!»</a:t>
                      </a:r>
                      <a:endParaRPr lang="ru-RU" sz="13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 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ноября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Онлайн-конкурс чтецов «Стихи опаленные войной»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Кружок «Расчеты без просчетов»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Кружок «В мире прекрасного»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Кружок «Подготовка к ГТО»</a:t>
                      </a:r>
                      <a:endParaRPr lang="ru-RU" sz="13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 ноября</a:t>
                      </a:r>
                      <a:endParaRPr kumimoji="0" lang="ru-RU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ТЭГЭ по предметам по выбору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ДЕНЬ СУВОРОВА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Английский клуб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Кружок «Экспедиция»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 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ноября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Муниципальный этап Всероссийской олимпиады по химии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Кружок «Человек и его здоровье»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МЕТКИЙ СТРЕЛОК</a:t>
                      </a: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 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ноября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ТЭГЭ по предметам по выбору</a:t>
                      </a:r>
                      <a:endParaRPr lang="ru-RU" sz="13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Игра для 7-9 классов</a:t>
                      </a:r>
                      <a:r>
                        <a:rPr lang="ru-RU" sz="13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«КАТАКАНА»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Кружок «Подготовка к ГТО»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Форум учащихся-волонтеров</a:t>
                      </a:r>
                      <a:r>
                        <a:rPr lang="ru-RU" sz="13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ШСП «Мир без границ»</a:t>
                      </a:r>
                      <a:endParaRPr lang="ru-RU" sz="13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27 ноября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Конкурс чтецов на англ.языке</a:t>
                      </a:r>
                      <a:r>
                        <a:rPr lang="ru-RU" sz="13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для 5-8 классов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Форум учащихся-волонтеров</a:t>
                      </a:r>
                      <a:r>
                        <a:rPr lang="ru-RU" sz="13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ШСП «Мир без границ»</a:t>
                      </a:r>
                      <a:endParaRPr lang="ru-RU" sz="13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САМЫЙ СИЛЬНЫЙ</a:t>
                      </a: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28 ноября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ДЕНЬ</a:t>
                      </a:r>
                      <a:r>
                        <a:rPr lang="ru-RU" sz="13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МАТЕРИ</a:t>
                      </a:r>
                      <a:r>
                        <a:rPr lang="ru-RU" sz="13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«Образовательное мероприятие» (5 «А» класс)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5798</TotalTime>
  <Words>373</Words>
  <Application>Microsoft Office PowerPoint</Application>
  <PresentationFormat>A3 (297x420 мм)</PresentationFormat>
  <Paragraphs>80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 Ахремчик</dc:creator>
  <cp:lastModifiedBy>Секретарь</cp:lastModifiedBy>
  <cp:revision>78</cp:revision>
  <dcterms:created xsi:type="dcterms:W3CDTF">2019-02-07T08:37:33Z</dcterms:created>
  <dcterms:modified xsi:type="dcterms:W3CDTF">2020-11-16T06:28:02Z</dcterms:modified>
</cp:coreProperties>
</file>