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898"/>
    <a:srgbClr val="FFFF66"/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2" autoAdjust="0"/>
  </p:normalViewPr>
  <p:slideViewPr>
    <p:cSldViewPr>
      <p:cViewPr>
        <p:scale>
          <a:sx n="50" d="100"/>
          <a:sy n="50" d="100"/>
        </p:scale>
        <p:origin x="-3468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8A513-87EF-430F-9733-43AF5DC3D6F1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6A43E-2748-485A-9BC3-ED8E59C4C2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7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PC\AppData\Local\Temp\Rar$DRa12308.43811\1.png"/>
          <p:cNvPicPr>
            <a:picLocks noChangeAspect="1" noChangeArrowheads="1"/>
          </p:cNvPicPr>
          <p:nvPr/>
        </p:nvPicPr>
        <p:blipFill>
          <a:blip r:embed="rId2"/>
          <a:srcRect t="19070"/>
          <a:stretch>
            <a:fillRect/>
          </a:stretch>
        </p:blipFill>
        <p:spPr bwMode="auto">
          <a:xfrm>
            <a:off x="0" y="0"/>
            <a:ext cx="9144000" cy="6215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ОЛИМПИЙСКОГО РЕЗЕРВА</dc:title>
  <dc:creator>Босс</dc:creator>
  <cp:lastModifiedBy>Секретарь</cp:lastModifiedBy>
  <cp:revision>122</cp:revision>
  <dcterms:modified xsi:type="dcterms:W3CDTF">2020-04-13T06:32:48Z</dcterms:modified>
</cp:coreProperties>
</file>