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02" r:id="rId2"/>
    <p:sldId id="403" r:id="rId3"/>
  </p:sldIdLst>
  <p:sldSz cx="12192000" cy="6858000"/>
  <p:notesSz cx="6858000" cy="9144000"/>
  <p:defaultTextStyle>
    <a:defPPr>
      <a:defRPr lang="ru-RU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2AEAE"/>
    <a:srgbClr val="DABCDA"/>
    <a:srgbClr val="C08CC0"/>
    <a:srgbClr val="6CB5C4"/>
    <a:srgbClr val="4DD1E3"/>
    <a:srgbClr val="FC9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2304" y="-1044"/>
      </p:cViewPr>
      <p:guideLst>
        <p:guide orient="horz" pos="2141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ЮИД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16666666666672E-2"/>
          <c:y val="9.6421998031496148E-2"/>
          <c:w val="0.9541666666666665"/>
          <c:h val="0.819203001968503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ЮИД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C3-4CB8-930D-788C8FB7756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C3-4CB8-930D-788C8FB7756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Школьные мероприятия</c:v>
                </c:pt>
                <c:pt idx="1">
                  <c:v>Районные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C3-4CB8-930D-788C8FB775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659AE-6970-45AB-B02D-40E642382CC8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36A01-793E-47C5-A9BA-1BB5C2737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11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802F-4AC4-4046-A8C6-96382AF3555C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E66B-ABE6-4383-85DD-67A5E30B9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9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1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4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0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82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5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8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EA4B6-6DA1-4270-9491-ECDB984A2D92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72980-501F-4426-B005-BF8A8C163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199" y="259080"/>
            <a:ext cx="8730549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ЮИД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1" y="204136"/>
            <a:ext cx="1179879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676400"/>
            <a:ext cx="10972800" cy="361426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3 четверть 2020-2021 уч. год организованно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мероприятия по профилактике дорожно транспортных происшествий отряда ЮИД. Из них 1 районный,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3599492"/>
              </p:ext>
            </p:extLst>
          </p:nvPr>
        </p:nvGraphicFramePr>
        <p:xfrm>
          <a:off x="1679509" y="3027685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9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5" y="24764"/>
            <a:ext cx="1454149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6512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отряда ЮИД «Инспектора-145»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1720" y="4103572"/>
            <a:ext cx="22082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у.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nova\Downloads\IMG_47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" y="1899523"/>
            <a:ext cx="3998172" cy="29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" y="3652045"/>
            <a:ext cx="3877309" cy="290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3" b="4136"/>
          <a:stretch/>
        </p:blipFill>
        <p:spPr bwMode="auto">
          <a:xfrm>
            <a:off x="7092949" y="1935733"/>
            <a:ext cx="4730750" cy="236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43</Words>
  <Application>Microsoft Office PowerPoint</Application>
  <PresentationFormat>Произвольный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ЮИД</vt:lpstr>
      <vt:lpstr>Мероприятия отряда ЮИД «Инспектора-145»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«Семья… Как много в этом слове!»</dc:title>
  <dc:creator>Aleksandr</dc:creator>
  <cp:lastModifiedBy>Секретарь</cp:lastModifiedBy>
  <cp:revision>216</cp:revision>
  <cp:lastPrinted>2019-01-14T09:46:16Z</cp:lastPrinted>
  <dcterms:created xsi:type="dcterms:W3CDTF">2018-08-29T22:20:23Z</dcterms:created>
  <dcterms:modified xsi:type="dcterms:W3CDTF">2021-04-19T05:08:31Z</dcterms:modified>
</cp:coreProperties>
</file>