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4" r:id="rId3"/>
    <p:sldId id="278" r:id="rId4"/>
    <p:sldId id="286" r:id="rId5"/>
    <p:sldId id="279" r:id="rId6"/>
    <p:sldId id="287" r:id="rId7"/>
    <p:sldId id="290" r:id="rId8"/>
    <p:sldId id="291" r:id="rId9"/>
    <p:sldId id="292" r:id="rId10"/>
    <p:sldId id="293" r:id="rId11"/>
    <p:sldId id="288" r:id="rId12"/>
    <p:sldId id="289" r:id="rId13"/>
    <p:sldId id="29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9B5D5-B507-42A9-9312-13881A2D3680}" type="datetimeFigureOut">
              <a:rPr lang="ru-RU" smtClean="0"/>
              <a:t>29.08.2017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7F657-0784-4677-9C30-15A117B6C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F657-0784-4677-9C30-15A117B6C2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3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870094"/>
            <a:ext cx="1947533" cy="27989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525" y="2400069"/>
            <a:ext cx="8601076" cy="147002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Активность учителей – дело каждого!!!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0848"/>
              </p:ext>
            </p:extLst>
          </p:nvPr>
        </p:nvGraphicFramePr>
        <p:xfrm>
          <a:off x="357158" y="285728"/>
          <a:ext cx="8607330" cy="1991144"/>
        </p:xfrm>
        <a:graphic>
          <a:graphicData uri="http://schemas.openxmlformats.org/drawingml/2006/table">
            <a:tbl>
              <a:tblPr/>
              <a:tblGrid>
                <a:gridCol w="2092079"/>
                <a:gridCol w="6515251"/>
              </a:tblGrid>
              <a:tr h="19911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Муниципальное автономное общеобразовательное учреждение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«Средняя общеобразовательная школа 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r>
                        <a:rPr lang="ru-RU" sz="16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углубленным изучением экономики, английского языка, математики, информатики»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«Экономическая школа»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57166"/>
            <a:ext cx="1769420" cy="178595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421977"/>
            <a:ext cx="7056784" cy="762000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30.08.2017</a:t>
            </a:r>
          </a:p>
        </p:txBody>
      </p:sp>
      <p:pic>
        <p:nvPicPr>
          <p:cNvPr id="7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0664" y="4022494"/>
            <a:ext cx="1947533" cy="2798967"/>
          </a:xfrm>
          <a:prstGeom prst="rect">
            <a:avLst/>
          </a:prstGeom>
          <a:noFill/>
        </p:spPr>
      </p:pic>
      <p:pic>
        <p:nvPicPr>
          <p:cNvPr id="8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0810" y="3873948"/>
            <a:ext cx="1947533" cy="2798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Личные результаты педагогов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535172"/>
              </p:ext>
            </p:extLst>
          </p:nvPr>
        </p:nvGraphicFramePr>
        <p:xfrm>
          <a:off x="399891" y="1340768"/>
          <a:ext cx="849258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941"/>
                <a:gridCol w="1512168"/>
                <a:gridCol w="4320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13) Сташевская О.К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«Программы внеурочной деятельности и КСК» - участник (город)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14)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Тимергазина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Н.А.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«Профи-край» - участник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15)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Тугучева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Н.П.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16) Черепанова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«Профи-край» - очный этап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7107"/>
            <a:ext cx="1008112" cy="101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87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</a:t>
            </a:r>
            <a:b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методический экспресс «Современный урок как средство достижения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результатов»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Панова Н.А., Балуев С.А., Губина М.А. – 1 место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Корьева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О.А., Петрова Т.В. – 2 место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А.М. – 3 место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77" y="116633"/>
            <a:ext cx="1316779" cy="132908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95419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Методическая тема года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коммуникативных УУД в практике современного учителя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77" y="116633"/>
            <a:ext cx="1316779" cy="132908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89488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02719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планирование учебного сотрудничества с учителем и сверстниками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определение цели, функций участников, способов взаимодействия;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постановка вопросов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инициативное сотрудничество в поиске и сборе информации;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разрешение конфликтов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поведением партнера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контроль, коррекция, оценка его действий;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умение с достаточной полнотой и точностью выражать свои мысли в соответствии с задачами и условиями коммуникации;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владение монологической и диалогической формами речи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грамматическими и синтаксическими нормами родного языка.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77" y="116633"/>
            <a:ext cx="1316779" cy="132908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753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2175" y="0"/>
            <a:ext cx="477182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3114" y="3573016"/>
            <a:ext cx="617392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" y="0"/>
            <a:ext cx="2996952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Сентябрь 2017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Количество педагогических  работников – 24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Вновь прибывшие педагогические работники – 4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Высшая и первая категории – 14 (60%)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Средний возраст – 43 года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8307"/>
            <a:ext cx="1368152" cy="138093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5892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46595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240360"/>
          </a:xfrm>
        </p:spPr>
        <p:txBody>
          <a:bodyPr>
            <a:normAutofit/>
          </a:bodyPr>
          <a:lstStyle/>
          <a:p>
            <a:pPr algn="l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768475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323528" y="2492896"/>
            <a:ext cx="8496943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Система повышения квалификации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7" y="5229200"/>
            <a:ext cx="84969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 ФГОС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4206" y="3889252"/>
            <a:ext cx="8496944" cy="1098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Трансляция педагогического опыта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 повышения квалификации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в семинарах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109,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выступления или 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Курсовая подготовка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15 учителей (26 курсов)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Афанасьева В.П., Балуев С.А.- высшая категория,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анова Н.А</a:t>
            </a:r>
            <a:r>
              <a:rPr lang="ru-RU" dirty="0" smtClean="0"/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Тимергазина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Н.А.- первая категория.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«Школе молодого педагога»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78" y="116633"/>
            <a:ext cx="998776" cy="1008111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62458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0"/>
            <a:ext cx="1008112" cy="101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1857" y="188640"/>
            <a:ext cx="3416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8472"/>
              </p:ext>
            </p:extLst>
          </p:nvPr>
        </p:nvGraphicFramePr>
        <p:xfrm>
          <a:off x="549748" y="1019637"/>
          <a:ext cx="8280921" cy="555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675"/>
                <a:gridCol w="2016742"/>
                <a:gridCol w="2376264"/>
                <a:gridCol w="2160240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54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Бондарчук А.С.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 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47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Старцева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К.И.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781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Ясырева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2017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67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Кобелева А.С.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Петрова Т.В.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 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Опанасенко З.М.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Сташевская О.К.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Май 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Тугучева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Н.П.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0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057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Курсовая подготовка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(план на 2017-2018)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Опанасенко З.М. – ОБЖ, ИЗО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Тугучева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Н.П. – ФГОС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Береснева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Е.Н. – психолог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Шевелева С.В. – ФГОС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Собачкина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Н.А. - ФГОС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Старцева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К.И. - библиотека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0"/>
            <a:ext cx="1008112" cy="101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40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Личные результаты педагогов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901359"/>
              </p:ext>
            </p:extLst>
          </p:nvPr>
        </p:nvGraphicFramePr>
        <p:xfrm>
          <a:off x="395536" y="1340768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1872208"/>
                <a:gridCol w="3754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Выступления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публ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1) Афанасьева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В.П.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«Профи-край» - участник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2) Балуев С.А.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3) Бондаренко Д.С.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4) Бондарчук А.С.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«Профи-край» - 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«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ногу со временем» – 1 место (район)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«Педагогический олимп» – 1 место (Россия)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7107"/>
            <a:ext cx="1008112" cy="101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42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335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Личные результаты педагогов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312103"/>
              </p:ext>
            </p:extLst>
          </p:nvPr>
        </p:nvGraphicFramePr>
        <p:xfrm>
          <a:off x="359023" y="908881"/>
          <a:ext cx="8784977" cy="594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874"/>
                <a:gridCol w="1767952"/>
                <a:gridCol w="4008151"/>
              </a:tblGrid>
              <a:tr h="97064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7260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5) Губина М.А.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«Учитель года» - лауреат (город)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«Программы внеурочной деятельности и КСК» – 2 место (город)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66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6)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Корьева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О.А.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66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7) Опанасенко З.М.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8) Осокин Ю.П.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«Профи-край» - участник</a:t>
                      </a:r>
                      <a:endParaRPr lang="ru-RU" dirty="0"/>
                    </a:p>
                  </a:txBody>
                  <a:tcPr/>
                </a:tc>
              </a:tr>
              <a:tr h="159686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9) Осокина Н.В.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«Профи-край» - участник</a:t>
                      </a:r>
                    </a:p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Программы внеурочной деятельности и КСК» - участник (город)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919"/>
            <a:ext cx="1008112" cy="101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34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Личные результаты педагогов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551278"/>
              </p:ext>
            </p:extLst>
          </p:nvPr>
        </p:nvGraphicFramePr>
        <p:xfrm>
          <a:off x="399891" y="1340768"/>
          <a:ext cx="8492589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941"/>
                <a:gridCol w="1512168"/>
                <a:gridCol w="4320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Конкурсы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10) Панова Н.А.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«Профи-край» - участник</a:t>
                      </a:r>
                    </a:p>
                    <a:p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«Программы внеурочной деятельности и КСК» - участник (город)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11) Петрова Т.В.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«Профи-край» - очный этап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«Калейдоскоп педагогических находок» - победитель (город)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«Новые горизонты» (заочный)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 место (город)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12)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Старцева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К.И.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«Профи-край» - участник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7107"/>
            <a:ext cx="1008112" cy="101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245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</TotalTime>
  <Words>594</Words>
  <Application>Microsoft Office PowerPoint</Application>
  <PresentationFormat>Экран (4:3)</PresentationFormat>
  <Paragraphs>149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Активность учителей – дело каждого!!!</vt:lpstr>
      <vt:lpstr>Сентябрь 2017</vt:lpstr>
      <vt:lpstr>Направления работы</vt:lpstr>
      <vt:lpstr>Система повышения квалификации </vt:lpstr>
      <vt:lpstr>Презентация PowerPoint</vt:lpstr>
      <vt:lpstr>Курсовая подготовка  (план на 2017-2018)</vt:lpstr>
      <vt:lpstr>Личные результаты педагогов</vt:lpstr>
      <vt:lpstr>Личные результаты педагогов</vt:lpstr>
      <vt:lpstr>Личные результаты педагогов</vt:lpstr>
      <vt:lpstr>Личные результаты педагогов</vt:lpstr>
      <vt:lpstr>Методическое сопровождение  ФГОС</vt:lpstr>
      <vt:lpstr>Методическая тема года</vt:lpstr>
      <vt:lpstr>Коммуникативные УУД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ОЛИМПИЙСКОГО РЕЗЕРВА</dc:title>
  <dc:creator>Босс</dc:creator>
  <cp:lastModifiedBy>Марина</cp:lastModifiedBy>
  <cp:revision>165</cp:revision>
  <dcterms:modified xsi:type="dcterms:W3CDTF">2017-08-29T18:20:23Z</dcterms:modified>
</cp:coreProperties>
</file>