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A672-8C19-4AE4-8DDE-BF642614D88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0BC9-D721-460F-A5D6-9D3CD1D69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Послезавтра наступает </a:t>
            </a:r>
            <a:r>
              <a:rPr lang="ru-RU" b="1" dirty="0" smtClean="0">
                <a:solidFill>
                  <a:srgbClr val="7030A0"/>
                </a:solidFill>
              </a:rPr>
              <a:t>весна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и по запросу цветы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198" y="4598749"/>
            <a:ext cx="3614802" cy="2259251"/>
          </a:xfrm>
          <a:prstGeom prst="rect">
            <a:avLst/>
          </a:prstGeom>
          <a:noFill/>
        </p:spPr>
      </p:pic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Дорогие учителя, ребята</a:t>
            </a:r>
            <a:br>
              <a:rPr lang="ru-RU" dirty="0" smtClean="0"/>
            </a:br>
            <a:r>
              <a:rPr lang="ru-RU" sz="3600" dirty="0" smtClean="0"/>
              <a:t>(а также их родители)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наступающим праздником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весны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и по запросу цветы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198" y="4598749"/>
            <a:ext cx="3614802" cy="2259251"/>
          </a:xfrm>
          <a:prstGeom prst="rect">
            <a:avLst/>
          </a:prstGeom>
          <a:noFill/>
        </p:spPr>
      </p:pic>
    </p:spTree>
  </p:cSld>
  <p:clrMapOvr>
    <a:masterClrMapping/>
  </p:clrMapOvr>
  <p:transition advTm="482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Приглашаем вас на праздничный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концерт</a:t>
            </a:r>
            <a:r>
              <a:rPr lang="ru-RU" dirty="0" smtClean="0"/>
              <a:t> солистов оперного театра</a:t>
            </a:r>
            <a:endParaRPr lang="ru-RU" dirty="0"/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и по запросу цветы рису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198" y="4598749"/>
            <a:ext cx="3614802" cy="2259251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928794" y="3929066"/>
            <a:ext cx="6400800" cy="1752600"/>
          </a:xfrm>
        </p:spPr>
        <p:txBody>
          <a:bodyPr/>
          <a:lstStyle/>
          <a:p>
            <a:pPr algn="l"/>
            <a:r>
              <a:rPr lang="ru-RU" dirty="0" smtClean="0"/>
              <a:t>ЗАВТРА, </a:t>
            </a:r>
          </a:p>
          <a:p>
            <a:pPr algn="l"/>
            <a:r>
              <a:rPr lang="ru-RU" dirty="0" smtClean="0"/>
              <a:t>вторник, </a:t>
            </a:r>
            <a:r>
              <a:rPr lang="ru-RU" dirty="0" smtClean="0"/>
              <a:t>28 февраля, 14.40</a:t>
            </a:r>
            <a:endParaRPr lang="ru-RU" dirty="0"/>
          </a:p>
        </p:txBody>
      </p:sp>
    </p:spTree>
  </p:cSld>
  <p:clrMapOvr>
    <a:masterClrMapping/>
  </p:clrMapOvr>
  <p:transition advTm="59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хвосты животных"/>
          <p:cNvPicPr>
            <a:picLocks noChangeAspect="1" noChangeArrowheads="1"/>
          </p:cNvPicPr>
          <p:nvPr/>
        </p:nvPicPr>
        <p:blipFill>
          <a:blip r:embed="rId2" cstate="print"/>
          <a:srcRect t="10354" b="15688"/>
          <a:stretch>
            <a:fillRect/>
          </a:stretch>
        </p:blipFill>
        <p:spPr bwMode="auto">
          <a:xfrm>
            <a:off x="4564258" y="0"/>
            <a:ext cx="4579742" cy="2376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До весенних каникул </a:t>
            </a:r>
            <a:br>
              <a:rPr lang="ru-RU" dirty="0" smtClean="0"/>
            </a:br>
            <a:r>
              <a:rPr lang="ru-RU" dirty="0" smtClean="0"/>
              <a:t>остается 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 недели!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52600"/>
          </a:xfrm>
        </p:spPr>
        <p:txBody>
          <a:bodyPr/>
          <a:lstStyle/>
          <a:p>
            <a:r>
              <a:rPr lang="ru-RU" dirty="0" smtClean="0"/>
              <a:t>Успевайте избавиться от своих «хвостов», если таковые имеются</a:t>
            </a:r>
            <a:endParaRPr lang="ru-RU" dirty="0"/>
          </a:p>
        </p:txBody>
      </p:sp>
    </p:spTree>
  </p:cSld>
  <p:clrMapOvr>
    <a:masterClrMapping/>
  </p:clrMapOvr>
  <p:transition advTm="536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7" descr="mac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916113"/>
            <a:ext cx="4448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4402138" cy="4824412"/>
          </a:xfrm>
        </p:spPr>
        <p:txBody>
          <a:bodyPr/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dirty="0" smtClean="0">
                <a:solidFill>
                  <a:srgbClr val="00B050"/>
                </a:solidFill>
              </a:rPr>
              <a:t>1 марта</a:t>
            </a:r>
            <a:endParaRPr lang="ru-RU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dirty="0" smtClean="0"/>
              <a:t>Сбор макулатуры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#</a:t>
            </a:r>
            <a:r>
              <a:rPr lang="ru-RU" dirty="0" err="1" smtClean="0"/>
              <a:t>макулатурныйдвиж</a:t>
            </a:r>
            <a:endParaRPr lang="ru-RU" dirty="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dirty="0" smtClean="0"/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Конкурс</a:t>
            </a:r>
            <a:r>
              <a:rPr lang="ru-RU" dirty="0" smtClean="0"/>
              <a:t> на самый большой объем собранной бумаги 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17411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 descr="2017ecolog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5025" y="0"/>
            <a:ext cx="32289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64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4259263" cy="482441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solidFill>
                  <a:srgbClr val="00B050"/>
                </a:solidFill>
              </a:rPr>
              <a:t>1 </a:t>
            </a:r>
            <a:r>
              <a:rPr lang="ru-RU" dirty="0" smtClean="0">
                <a:solidFill>
                  <a:srgbClr val="00B050"/>
                </a:solidFill>
              </a:rPr>
              <a:t>марта</a:t>
            </a:r>
            <a:endParaRPr lang="ru-RU" dirty="0" smtClean="0">
              <a:solidFill>
                <a:srgbClr val="00B050"/>
              </a:solidFill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#</a:t>
            </a:r>
            <a:r>
              <a:rPr lang="ru-RU" dirty="0" err="1" smtClean="0"/>
              <a:t>макулатурныйдвиж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Конкурс</a:t>
            </a:r>
            <a:r>
              <a:rPr lang="ru-RU" dirty="0" smtClean="0"/>
              <a:t> на видео о пользе вторичной переработки </a:t>
            </a:r>
          </a:p>
        </p:txBody>
      </p:sp>
      <p:pic>
        <p:nvPicPr>
          <p:cNvPr id="2051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4" descr="2017ecolog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5025" y="0"/>
            <a:ext cx="32289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6" descr="2408_makulatur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205038"/>
            <a:ext cx="381635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6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27" descr="http://www.es145.perm.ru/images/big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8913"/>
            <a:ext cx="28067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643313" y="285750"/>
            <a:ext cx="5267325" cy="1512888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Широкая</a:t>
            </a:r>
            <a:r>
              <a:rPr lang="ru-RU" dirty="0" smtClean="0">
                <a:solidFill>
                  <a:srgbClr val="FF0000"/>
                </a:solidFill>
              </a:rPr>
              <a:t> Масленица</a:t>
            </a:r>
          </a:p>
          <a:p>
            <a:pPr algn="r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387361" y="1255789"/>
            <a:ext cx="2154436" cy="435771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В конкурсе </a:t>
            </a:r>
            <a:r>
              <a:rPr lang="ru-RU" sz="3200" dirty="0" smtClean="0">
                <a:latin typeface="+mn-lt"/>
              </a:rPr>
              <a:t>на </a:t>
            </a:r>
            <a:r>
              <a:rPr lang="ru-RU" sz="3200" dirty="0">
                <a:latin typeface="+mn-lt"/>
              </a:rPr>
              <a:t>самую большую стопку </a:t>
            </a:r>
            <a:r>
              <a:rPr lang="ru-RU" sz="3200" dirty="0" smtClean="0">
                <a:latin typeface="+mn-lt"/>
              </a:rPr>
              <a:t>блинов</a:t>
            </a:r>
          </a:p>
          <a:p>
            <a:pPr algn="ctr">
              <a:defRPr/>
            </a:pPr>
            <a:endParaRPr lang="ru-RU" sz="3200" dirty="0" smtClean="0"/>
          </a:p>
          <a:p>
            <a:pPr algn="ctr">
              <a:defRPr/>
            </a:pPr>
            <a:r>
              <a:rPr lang="ru-RU" sz="3200" dirty="0" smtClean="0">
                <a:latin typeface="+mn-lt"/>
              </a:rPr>
              <a:t>победил </a:t>
            </a:r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ru-RU" sz="3200" dirty="0" smtClean="0"/>
              <a:t> класс</a:t>
            </a:r>
            <a:endParaRPr lang="ru-RU" sz="3200" dirty="0">
              <a:latin typeface="+mn-lt"/>
            </a:endParaRPr>
          </a:p>
        </p:txBody>
      </p:sp>
      <p:pic>
        <p:nvPicPr>
          <p:cNvPr id="22533" name="Picture 2" descr="http://previews.123rf.com/images/galamik/galamik1406/galamik140600026/29391627-A-stack-of-pancakes-Stock-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771525"/>
            <a:ext cx="44481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39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Послезавтра наступает весна!</vt:lpstr>
      <vt:lpstr>Дорогие учителя, ребята (а также их родители)</vt:lpstr>
      <vt:lpstr>Приглашаем вас на праздничный концерт солистов оперного театра</vt:lpstr>
      <vt:lpstr>До весенних каникул  остается 3 недели!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 учителя, ребята (а также их родители)</dc:title>
  <dc:creator>рабочий</dc:creator>
  <cp:lastModifiedBy>Journal</cp:lastModifiedBy>
  <cp:revision>7</cp:revision>
  <dcterms:created xsi:type="dcterms:W3CDTF">2017-02-26T23:08:49Z</dcterms:created>
  <dcterms:modified xsi:type="dcterms:W3CDTF">2017-02-27T02:18:56Z</dcterms:modified>
</cp:coreProperties>
</file>