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0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928813" y="112713"/>
            <a:ext cx="4935537" cy="765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i="1" dirty="0" smtClean="0">
                <a:solidFill>
                  <a:srgbClr val="C00000"/>
                </a:solidFill>
              </a:rPr>
              <a:t>Открытые встречи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1550" cy="990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8763" y="2478088"/>
            <a:ext cx="3384550" cy="1014412"/>
          </a:xfrm>
          <a:prstGeom prst="rect">
            <a:avLst/>
          </a:prstGeom>
          <a:solidFill>
            <a:schemeClr val="accent1">
              <a:lumMod val="40000"/>
              <a:lumOff val="6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200" dirty="0">
                <a:solidFill>
                  <a:schemeClr val="tx1"/>
                </a:solidFill>
              </a:rPr>
              <a:t>Консультации учителей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146675" y="2476500"/>
            <a:ext cx="3605213" cy="1600200"/>
          </a:xfrm>
          <a:prstGeom prst="rect">
            <a:avLst/>
          </a:prstGeom>
          <a:solidFill>
            <a:schemeClr val="accent1">
              <a:lumMod val="40000"/>
              <a:lumOff val="60000"/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800" dirty="0">
                <a:solidFill>
                  <a:schemeClr val="tx1"/>
                </a:solidFill>
              </a:rPr>
              <a:t>Индивидуальные встречи детей с директором по плану успеха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146675" y="4278313"/>
            <a:ext cx="3605213" cy="950912"/>
          </a:xfrm>
          <a:prstGeom prst="rect">
            <a:avLst/>
          </a:prstGeom>
          <a:solidFill>
            <a:schemeClr val="accent6">
              <a:lumMod val="40000"/>
              <a:lumOff val="60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800" dirty="0">
                <a:solidFill>
                  <a:schemeClr val="tx1"/>
                </a:solidFill>
              </a:rPr>
              <a:t>Встречи с психологом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146675" y="985838"/>
            <a:ext cx="3605213" cy="10826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800" dirty="0">
                <a:solidFill>
                  <a:schemeClr val="tx1"/>
                </a:solidFill>
              </a:rPr>
              <a:t>Встречи семей с директором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8763" y="990600"/>
            <a:ext cx="3455987" cy="1077913"/>
          </a:xfrm>
          <a:prstGeom prst="rect">
            <a:avLst/>
          </a:prstGeom>
          <a:solidFill>
            <a:schemeClr val="accent3">
              <a:lumMod val="20000"/>
              <a:lumOff val="80000"/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dirty="0">
                <a:solidFill>
                  <a:schemeClr val="tx1"/>
                </a:solidFill>
              </a:rPr>
              <a:t>«Второй вторник</a:t>
            </a:r>
            <a:r>
              <a:rPr lang="ru-RU" sz="2400" dirty="0" smtClean="0">
                <a:solidFill>
                  <a:schemeClr val="tx1"/>
                </a:solidFill>
              </a:rPr>
              <a:t>»</a:t>
            </a:r>
          </a:p>
          <a:p>
            <a:pPr algn="ctr" eaLnBrk="1" hangingPunct="1"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Консультации для родителей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3688" y="3746500"/>
            <a:ext cx="3270250" cy="13366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800" dirty="0">
                <a:solidFill>
                  <a:schemeClr val="tx1"/>
                </a:solidFill>
              </a:rPr>
              <a:t>Консультации классных руководителей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8763" y="5373688"/>
            <a:ext cx="3305175" cy="115252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800" dirty="0">
                <a:solidFill>
                  <a:schemeClr val="tx1"/>
                </a:solidFill>
              </a:rPr>
              <a:t>Часы приема у директора и завучей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146675" y="5589588"/>
            <a:ext cx="3605213" cy="9366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800" dirty="0">
                <a:solidFill>
                  <a:schemeClr val="tx1"/>
                </a:solidFill>
              </a:rPr>
              <a:t>Родительские собрания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4356100" y="1196975"/>
            <a:ext cx="0" cy="55626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4356100" y="4752975"/>
            <a:ext cx="647700" cy="1052513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4445000" y="1541463"/>
            <a:ext cx="647700" cy="105251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4395788" y="2967038"/>
            <a:ext cx="647700" cy="105251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4421188" y="5721350"/>
            <a:ext cx="647700" cy="1050925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 flipV="1">
            <a:off x="3714750" y="2852738"/>
            <a:ext cx="641350" cy="89376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 flipV="1">
            <a:off x="3797300" y="1844675"/>
            <a:ext cx="558800" cy="7493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 flipV="1">
            <a:off x="3563938" y="5707063"/>
            <a:ext cx="792162" cy="105251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 flipV="1">
            <a:off x="3643313" y="4019550"/>
            <a:ext cx="712787" cy="1063625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65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Открытые встречи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Открытые встречи</dc:title>
  <dc:creator>Секретарь</dc:creator>
  <cp:lastModifiedBy>Секретарь</cp:lastModifiedBy>
  <cp:revision>1</cp:revision>
  <dcterms:created xsi:type="dcterms:W3CDTF">2018-10-15T10:26:54Z</dcterms:created>
  <dcterms:modified xsi:type="dcterms:W3CDTF">2018-10-15T10:27:02Z</dcterms:modified>
</cp:coreProperties>
</file>