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12801600" cy="9601200" type="A3"/>
  <p:notesSz cx="6858000" cy="9144000"/>
  <p:defaultTextStyle>
    <a:defPPr>
      <a:defRPr lang="ru-RU"/>
    </a:defPPr>
    <a:lvl1pPr marL="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41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284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2926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568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209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5850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493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135" algn="l" defTabSz="107528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8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576" autoAdjust="0"/>
  </p:normalViewPr>
  <p:slideViewPr>
    <p:cSldViewPr snapToGrid="0">
      <p:cViewPr>
        <p:scale>
          <a:sx n="55" d="100"/>
          <a:sy n="55" d="100"/>
        </p:scale>
        <p:origin x="-1722" y="-21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7632-F860-4E74-B883-C9CCA2EA8EF3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E10861-E505-4A84-923C-4C1C8948944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500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322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22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110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="" xmlns:a16="http://schemas.microsoft.com/office/drawing/2014/main" id="{938FEC7A-5B18-4B66-9EF5-0FC67C8D6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0110" y="3662042"/>
            <a:ext cx="5520690" cy="334264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7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="" xmlns:a16="http://schemas.microsoft.com/office/drawing/2014/main" id="{B29E4FEF-DBF0-48D1-B1B7-AC8CEFB7F1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0110" y="7133587"/>
            <a:ext cx="5520690" cy="120475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400">
                <a:solidFill>
                  <a:schemeClr val="bg1"/>
                </a:solidFill>
              </a:defRPr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00"/>
            </a:lvl3pPr>
            <a:lvl4pPr marL="1920240" indent="0" algn="ctr">
              <a:buNone/>
              <a:defRPr sz="2200"/>
            </a:lvl4pPr>
            <a:lvl5pPr marL="2560320" indent="0" algn="ctr">
              <a:buNone/>
              <a:defRPr sz="2200"/>
            </a:lvl5pPr>
            <a:lvl6pPr marL="3200400" indent="0" algn="ctr">
              <a:buNone/>
              <a:defRPr sz="2200"/>
            </a:lvl6pPr>
            <a:lvl7pPr marL="3840480" indent="0" algn="ctr">
              <a:buNone/>
              <a:defRPr sz="2200"/>
            </a:lvl7pPr>
            <a:lvl8pPr marL="4480560" indent="0" algn="ctr">
              <a:buNone/>
              <a:defRPr sz="2200"/>
            </a:lvl8pPr>
            <a:lvl9pPr marL="5120640" indent="0" algn="ctr">
              <a:buNone/>
              <a:defRPr sz="2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="" xmlns:a16="http://schemas.microsoft.com/office/drawing/2014/main" id="{9CD37997-F225-43D0-99F3-38A3F545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Date</a:t>
            </a:r>
          </a:p>
        </p:txBody>
      </p:sp>
      <p:sp>
        <p:nvSpPr>
          <p:cNvPr id="23" name="Footer Placeholder 4">
            <a:extLst>
              <a:ext uri="{FF2B5EF4-FFF2-40B4-BE49-F238E27FC236}">
                <a16:creationId xmlns="" xmlns:a16="http://schemas.microsoft.com/office/drawing/2014/main" id="{3591AFD2-6F19-4349-B6C5-EA75918EB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="" xmlns:a16="http://schemas.microsoft.com/office/drawing/2014/main" id="{47EB3B26-5365-416B-8AE3-419320AA0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/>
          <a:lstStyle/>
          <a:p>
            <a:fld id="{E1D938BB-204F-405F-99D0-29E0C28153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6667672-9B17-DD4D-BC7F-7931455AFE4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13903" y="0"/>
            <a:ext cx="9687696" cy="96012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928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6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71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774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4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635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684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6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B5650-A949-4CF5-8377-3A1FFF77754E}" type="datetimeFigureOut">
              <a:rPr lang="ru-RU" smtClean="0"/>
              <a:pPr/>
              <a:t>04.12.2020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0D61E-ABEF-419B-801C-F0913936FA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27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2226" y="-34506"/>
            <a:ext cx="7656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Школьные события </a:t>
            </a:r>
            <a:r>
              <a:rPr lang="ru-RU" sz="3600" b="1" dirty="0" smtClean="0">
                <a:latin typeface="Book Antiqua" panose="02040602050305030304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ДЕКАБРЬ</a:t>
            </a: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499714"/>
              </p:ext>
            </p:extLst>
          </p:nvPr>
        </p:nvGraphicFramePr>
        <p:xfrm>
          <a:off x="203198" y="629079"/>
          <a:ext cx="12356860" cy="8290634"/>
        </p:xfrm>
        <a:graphic>
          <a:graphicData uri="http://schemas.openxmlformats.org/drawingml/2006/table">
            <a:tbl>
              <a:tblPr firstRow="1" bandRow="1"/>
              <a:tblGrid>
                <a:gridCol w="2561816"/>
                <a:gridCol w="2403596"/>
                <a:gridCol w="2468986"/>
                <a:gridCol w="2461231"/>
                <a:gridCol w="2461231"/>
              </a:tblGrid>
              <a:tr h="23660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ВСЕМИРНЫЙ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ДЕТЬ БОРЬБЫ СО СПИДОМ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Вручение награды «Гордость Пермского края»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«Экспедиция»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МЕТАПРЕДМЕТНЫЙ МОНИТОРИНГ МАТЕМАТИЧЕСКОЙ ГРАМОТНОСТИ В 8-Х КЛАССАХ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Акция ЮИД</a:t>
                      </a:r>
                      <a:r>
                        <a:rPr lang="ru-RU" sz="1400" b="1" baseline="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  «БЕЗОПАСНОСТЬ НА ДОРОГЕ» для 5-6 классов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3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НОВОГОДНИЙ КОНКУРС РИСУНКОВ «САМЫЙ ЛУЧШИЙ ДЕНЬ»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школьный этап турнира «Дорогами доблести и Славы»</a:t>
                      </a: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ДЕКАБРЯ</a:t>
                      </a:r>
                      <a:endParaRPr lang="ru-RU" sz="1400" b="1" baseline="0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МЕТАПРЕДМЕТНЫЙ МОНИТОРИНГ МАТЕМАТИЧЕСКОЙ ГРАМОТНОСТИ В 9-Х КЛАССАХ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ОЛИМПИАДЫ ПО ЭКОНОМИКЕ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25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ФОРУМ ШКОЛЬНЫХ СТАРОСТ «ТОЧКИ РОСТА»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baseline="0" dirty="0" smtClean="0"/>
                        <a:t>Старт конкурса «ЭКО ЁЛКА 2020»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«МЫ за ЗОЖ!»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8 ДЕКАБРЯ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Кружок «Экспедиция»</a:t>
                      </a:r>
                      <a:endParaRPr lang="ru-RU" sz="1400" dirty="0" smtClean="0"/>
                    </a:p>
                    <a:p>
                      <a:endParaRPr lang="ru-RU" sz="1400" b="1" baseline="0" dirty="0" smtClean="0"/>
                    </a:p>
                    <a:p>
                      <a:r>
                        <a:rPr lang="ru-RU" sz="1400" b="1" baseline="0" dirty="0" smtClean="0"/>
                        <a:t>ПРОЕКТ «ПРОФИЛАКТИКА» для 6-х классов</a:t>
                      </a:r>
                    </a:p>
                    <a:p>
                      <a:endParaRPr lang="ru-RU" sz="1400" b="1" baseline="0" dirty="0" smtClean="0"/>
                    </a:p>
                    <a:p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</a:rPr>
                        <a:t>Мастер-класс «Этикет в сети» для 5-6 классов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9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РУССКОМУ ЯЗЫКУ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ДЕНЬ ГЕРОЕВ ОТЕЧЕСТВА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ПРОЕКТ «ПРОФИЛАКТИКА» для 6-х классов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10 ДЕКАБРЯ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Муниципальный этап Всероссийской олимпиады по ГЕОГРАФИИ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ДЕНЬ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ФУТБОЛА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Мастер-класс «Этикет в сети» для 7-8 классов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11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ЕДИНЫЙ ДЕНЬ ПРАВОВОЙ ГРАМОТНОСТИ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Городской интернет-конкурс «Конструкция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PRO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. Я знаю свои обязанности</a:t>
                      </a: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ПРОФОРИЕНТАЦИЯ  в 9-х классах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12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Квиз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-игра «Конструкция</a:t>
                      </a:r>
                      <a:r>
                        <a:rPr kumimoji="0" 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PRO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ДЕНЬ КОНСТИТУЦИИ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Старт «Рождественского фестиваля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»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Отборочный этап олимпиады по экономике «Юные таланты» (ПГНИУ)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Районный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этап турнира «Дорогами доблести и Славы»</a:t>
                      </a:r>
                      <a:endParaRPr lang="ru-RU" sz="14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18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Соревнования «САМЫЙ СИЛЬНЫЙ»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СИБИРИАДА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ИТОГИ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ШКОЛЬНЫОГО</a:t>
                      </a:r>
                      <a:r>
                        <a:rPr lang="ru-RU" sz="1400" b="1" baseline="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КОНКУРСА ТВОРЧЕСКИХ РАБОТ «ЭКО ЁЛКА 2020»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8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22 ДЕКАБРЯ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Кондратьевская олимпиада по экономике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Городской этап турнира «Дорогами доблести и славы»</a:t>
                      </a:r>
                      <a:endParaRPr lang="ru-RU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24 ДЕКАБРЯ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25 ДЕКАБРЯ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Calibri"/>
                          <a:cs typeface="Times New Roman"/>
                        </a:rPr>
                        <a:t>РОЖДЕСТВЕНСКАЯ СКАЗКА ДЛЯ ОСИНСКОГО ДЕТСКОГО ДОМА </a:t>
                      </a:r>
                      <a:endParaRPr lang="ru-RU" sz="16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26 ДЕКАБРЯ</a:t>
                      </a:r>
                    </a:p>
                  </a:txBody>
                  <a:tcPr marL="68947" marR="68947" marT="34473" marB="3447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7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6529</TotalTime>
  <Words>264</Words>
  <Application>Microsoft Office PowerPoint</Application>
  <PresentationFormat>A3 (297x420 мм)</PresentationFormat>
  <Paragraphs>58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Александра Ахремчик</dc:creator>
  <cp:lastModifiedBy>Panova</cp:lastModifiedBy>
  <cp:revision>107</cp:revision>
  <dcterms:created xsi:type="dcterms:W3CDTF">2019-02-07T08:37:33Z</dcterms:created>
  <dcterms:modified xsi:type="dcterms:W3CDTF">2020-12-04T09:05:32Z</dcterms:modified>
</cp:coreProperties>
</file>