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73" r:id="rId3"/>
    <p:sldId id="26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966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325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702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5580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0850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198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7361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678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014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6718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283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51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443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ekretar145@yandex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Admin\Рабочий стол\ДЕВОЧ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077072"/>
            <a:ext cx="1803517" cy="25919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564904"/>
            <a:ext cx="8601076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+mn-lt"/>
              </a:rPr>
              <a:t> </a:t>
            </a:r>
            <a:br>
              <a:rPr lang="ru-RU" b="1" dirty="0" smtClean="0">
                <a:solidFill>
                  <a:schemeClr val="tx2"/>
                </a:solidFill>
                <a:latin typeface="+mn-lt"/>
              </a:rPr>
            </a:br>
            <a:r>
              <a:rPr lang="ru-RU" b="1" dirty="0" smtClean="0">
                <a:solidFill>
                  <a:schemeClr val="tx2"/>
                </a:solidFill>
                <a:latin typeface="+mn-lt"/>
              </a:rPr>
              <a:t> </a:t>
            </a:r>
            <a:br>
              <a:rPr lang="ru-RU" b="1" dirty="0" smtClean="0">
                <a:solidFill>
                  <a:schemeClr val="tx2"/>
                </a:solidFill>
                <a:latin typeface="+mn-lt"/>
              </a:rPr>
            </a:br>
            <a:r>
              <a:rPr lang="ru-RU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ru-RU" b="1" dirty="0" smtClean="0">
                <a:solidFill>
                  <a:schemeClr val="tx2"/>
                </a:solidFill>
                <a:latin typeface="+mn-lt"/>
              </a:rPr>
            </a:br>
            <a:r>
              <a:rPr lang="ru-RU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ru-RU" b="1" dirty="0" smtClean="0">
                <a:solidFill>
                  <a:schemeClr val="tx2"/>
                </a:solidFill>
                <a:latin typeface="+mn-lt"/>
              </a:rPr>
            </a:br>
            <a:r>
              <a:rPr lang="ru-RU" b="1" dirty="0" smtClean="0">
                <a:solidFill>
                  <a:schemeClr val="tx2"/>
                </a:solidFill>
                <a:latin typeface="+mn-lt"/>
              </a:rPr>
              <a:t>  Курсы дополнительного образования продолжают свою работу в </a:t>
            </a:r>
            <a:r>
              <a:rPr lang="ru-RU" b="1" dirty="0" err="1" smtClean="0">
                <a:solidFill>
                  <a:schemeClr val="tx2"/>
                </a:solidFill>
                <a:latin typeface="+mn-lt"/>
              </a:rPr>
              <a:t>онлайн</a:t>
            </a:r>
            <a:r>
              <a:rPr lang="ru-RU" b="1" dirty="0" smtClean="0">
                <a:solidFill>
                  <a:schemeClr val="tx2"/>
                </a:solidFill>
                <a:latin typeface="+mn-lt"/>
              </a:rPr>
              <a:t>- формате</a:t>
            </a:r>
            <a:br>
              <a:rPr lang="ru-RU" b="1" dirty="0" smtClean="0">
                <a:solidFill>
                  <a:schemeClr val="tx2"/>
                </a:solidFill>
                <a:latin typeface="+mn-lt"/>
              </a:rPr>
            </a:br>
            <a:r>
              <a:rPr lang="ru-RU" b="1" dirty="0" smtClean="0"/>
              <a:t>  </a:t>
            </a:r>
            <a:br>
              <a:rPr lang="ru-RU" b="1" dirty="0" smtClean="0"/>
            </a:br>
            <a:r>
              <a:rPr lang="ru-RU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ru-RU" b="1" dirty="0" smtClean="0">
                <a:solidFill>
                  <a:schemeClr val="tx2"/>
                </a:solidFill>
                <a:latin typeface="+mn-lt"/>
              </a:rPr>
            </a:br>
            <a:r>
              <a:rPr lang="ru-RU" b="1" dirty="0" smtClean="0">
                <a:solidFill>
                  <a:schemeClr val="tx2"/>
                </a:solidFill>
                <a:latin typeface="+mn-lt"/>
              </a:rPr>
              <a:t>Задай вопрос</a:t>
            </a:r>
            <a:br>
              <a:rPr lang="ru-RU" b="1" dirty="0" smtClean="0">
                <a:solidFill>
                  <a:schemeClr val="tx2"/>
                </a:solidFill>
                <a:latin typeface="+mn-lt"/>
              </a:rPr>
            </a:br>
            <a:r>
              <a:rPr lang="ru-RU" sz="3100" b="1" dirty="0" err="1" smtClean="0">
                <a:solidFill>
                  <a:schemeClr val="tx2"/>
                </a:solidFill>
                <a:latin typeface="+mn-lt"/>
              </a:rPr>
              <a:t>Черенева</a:t>
            </a:r>
            <a:r>
              <a:rPr lang="ru-RU" sz="3100" b="1" dirty="0" smtClean="0">
                <a:solidFill>
                  <a:schemeClr val="tx2"/>
                </a:solidFill>
                <a:latin typeface="+mn-lt"/>
              </a:rPr>
              <a:t> Людмила Ильинична</a:t>
            </a:r>
            <a:br>
              <a:rPr lang="ru-RU" sz="3100" b="1" dirty="0" smtClean="0">
                <a:solidFill>
                  <a:schemeClr val="tx2"/>
                </a:solidFill>
                <a:latin typeface="+mn-lt"/>
              </a:rPr>
            </a:br>
            <a:r>
              <a:rPr lang="ru-RU" sz="3100" b="1" dirty="0" smtClean="0">
                <a:solidFill>
                  <a:schemeClr val="tx2"/>
                </a:solidFill>
                <a:latin typeface="+mn-lt"/>
              </a:rPr>
              <a:t>89125983339 </a:t>
            </a:r>
            <a:br>
              <a:rPr lang="ru-RU" sz="3100" b="1" dirty="0" smtClean="0">
                <a:solidFill>
                  <a:schemeClr val="tx2"/>
                </a:solidFill>
                <a:latin typeface="+mn-lt"/>
              </a:rPr>
            </a:br>
            <a:endParaRPr lang="ru-RU" b="1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285728"/>
          <a:ext cx="8167702" cy="1440180"/>
        </p:xfrm>
        <a:graphic>
          <a:graphicData uri="http://schemas.openxmlformats.org/drawingml/2006/table">
            <a:tbl>
              <a:tblPr/>
              <a:tblGrid>
                <a:gridCol w="2092079"/>
                <a:gridCol w="6075623"/>
              </a:tblGrid>
              <a:tr h="14117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Муниципальное автономное общеобразовательное учреждение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«Средняя общеобразовательная школа №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145</a:t>
                      </a:r>
                      <a:r>
                        <a:rPr lang="ru-RU" sz="14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углубленным изучением экономики, английского языка, математики, информатики»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«Экономическая школа»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</a:t>
                      </a:r>
                      <a:r>
                        <a:rPr lang="ru-RU" sz="105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Пермь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, ул. Карпинского 87а, тел./факс: (342) 223-00-68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48640"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E-mail: </a:t>
                      </a:r>
                      <a:r>
                        <a:rPr lang="en-US" sz="11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sekretar145@yandex.ru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88640"/>
            <a:ext cx="1286077" cy="1298097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 Расписание групп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80920" cy="48139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</a:t>
            </a:r>
            <a:endParaRPr lang="ru-RU" i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1190506" cy="1201632"/>
          </a:xfrm>
          <a:prstGeom prst="rect">
            <a:avLst/>
          </a:prstGeom>
          <a:solidFill>
            <a:srgbClr val="FFFFFF"/>
          </a:solidFill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16158468"/>
              </p:ext>
            </p:extLst>
          </p:nvPr>
        </p:nvGraphicFramePr>
        <p:xfrm>
          <a:off x="467545" y="1772816"/>
          <a:ext cx="8136904" cy="44644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284"/>
                <a:gridCol w="97186"/>
                <a:gridCol w="343674"/>
                <a:gridCol w="445086"/>
                <a:gridCol w="130991"/>
                <a:gridCol w="450720"/>
                <a:gridCol w="130991"/>
                <a:gridCol w="445086"/>
                <a:gridCol w="123948"/>
                <a:gridCol w="445086"/>
                <a:gridCol w="123948"/>
                <a:gridCol w="445086"/>
                <a:gridCol w="135216"/>
                <a:gridCol w="439452"/>
                <a:gridCol w="123948"/>
                <a:gridCol w="439452"/>
                <a:gridCol w="129582"/>
                <a:gridCol w="445086"/>
                <a:gridCol w="123948"/>
                <a:gridCol w="450720"/>
                <a:gridCol w="123948"/>
                <a:gridCol w="445086"/>
                <a:gridCol w="129582"/>
                <a:gridCol w="456354"/>
                <a:gridCol w="129582"/>
                <a:gridCol w="495792"/>
                <a:gridCol w="114088"/>
                <a:gridCol w="574668"/>
                <a:gridCol w="118314"/>
              </a:tblGrid>
              <a:tr h="1216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№ 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время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5 А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5 Б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6 А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6 Б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7 А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7 Б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7 В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8 А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8 Б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9 А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9 Б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10 А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11 А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b"/>
                </a:tc>
              </a:tr>
              <a:tr h="2283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пн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8.30-9.00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Обществознание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b"/>
                </a:tc>
              </a:tr>
              <a:tr h="2283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7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 14.30-15.00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Экономика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Английский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Английский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Английский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</a:tr>
              <a:tr h="1506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Русский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</a:tr>
              <a:tr h="2283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вт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8.30-9.00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Обществознание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Биология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</a:tr>
              <a:tr h="2283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9.15-9.45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Русский (Петрова)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Русский (Осокина)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Русский (Осокина)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Обществознание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Биология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</a:tr>
              <a:tr h="2283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6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 13.45-14.15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Русский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Русский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</a:tr>
              <a:tr h="2283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7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 14.30-15.00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История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История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Английский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Английский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</a:tr>
              <a:tr h="15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География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География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</a:tr>
              <a:tr h="2283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ср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8.30-9.00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Обществознание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Обществознание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Математика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</a:tr>
              <a:tr h="2283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9.15-9.45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Математика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Математика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Математика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Обществознание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Обществознание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Биология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Математика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</a:tr>
              <a:tr h="2283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7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 14.30-15.00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Экономика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Русский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Обществознание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</a:tr>
              <a:tr h="2283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15,00-15,30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География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Геогравия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Русский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</a:tr>
              <a:tr h="2283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чт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8.30-9.00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Русский (Петрова)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</a:tr>
              <a:tr h="2283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9.15-9.45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Математика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Математика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Биология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Русский (Петрова)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</a:tr>
              <a:tr h="2283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8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15.00-15.30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Экономика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Экономика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Экономика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Биология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Биология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Русский (Вандышева)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</a:tr>
              <a:tr h="2283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пт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8.30-9.00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</a:tr>
              <a:tr h="15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9.15-9.45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Русский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Математика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Математика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Математика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Биология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</a:tr>
              <a:tr h="2283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7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 14.30-15.00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Экономика мини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Экономика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Экономика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География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География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География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Английский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Английский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</a:tr>
              <a:tr h="2283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сб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1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 10.00-10.30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Английский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</a:tr>
              <a:tr h="2283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2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 10.45-11.15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>
                          <a:effectLst/>
                        </a:rPr>
                        <a:t>Английский</a:t>
                      </a: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u="none" strike="noStrike" dirty="0">
                          <a:effectLst/>
                        </a:rPr>
                        <a:t> </a:t>
                      </a:r>
                      <a:endParaRPr lang="ru-RU" sz="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77" marR="4277" marT="4277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Рабочий стол\ДЕВОЧ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2175" y="0"/>
            <a:ext cx="477182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Приглашаем учащихся в           действующие группы дополнительного образования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Всё под контролем!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Мы с Вами на связи онлайн!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Занимайтесь «не выходя из дома»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1026690" cy="1036285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606</TotalTime>
  <Words>210</Words>
  <Application>Microsoft Office PowerPoint</Application>
  <PresentationFormat>Экран (4:3)</PresentationFormat>
  <Paragraphs>617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       Курсы дополнительного образования продолжают свою работу в онлайн- формате     Задай вопрос Черенева Людмила Ильинична 89125983339  </vt:lpstr>
      <vt:lpstr> Расписание групп</vt:lpstr>
      <vt:lpstr> Приглашаем учащихся в           действующие группы дополнительного образования  Всё под контролем! Мы с Вами на связи онлайн! Занимайтесь «не выходя из дома»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ОЛИМПИЙСКОГО РЕЗЕРВА</dc:title>
  <dc:creator>Босс</dc:creator>
  <cp:lastModifiedBy>Ten</cp:lastModifiedBy>
  <cp:revision>70</cp:revision>
  <dcterms:modified xsi:type="dcterms:W3CDTF">2020-04-06T08:43:46Z</dcterms:modified>
</cp:coreProperties>
</file>