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72" r:id="rId4"/>
    <p:sldId id="260" r:id="rId5"/>
    <p:sldId id="262" r:id="rId6"/>
    <p:sldId id="257" r:id="rId7"/>
    <p:sldId id="258" r:id="rId8"/>
    <p:sldId id="259" r:id="rId9"/>
    <p:sldId id="263" r:id="rId10"/>
    <p:sldId id="265" r:id="rId11"/>
    <p:sldId id="267" r:id="rId12"/>
    <p:sldId id="270" r:id="rId13"/>
    <p:sldId id="268" r:id="rId14"/>
    <p:sldId id="271" r:id="rId15"/>
    <p:sldId id="274" r:id="rId16"/>
    <p:sldId id="273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Что нам надо на время </a:t>
            </a:r>
            <a:r>
              <a:rPr lang="ru-RU" dirty="0" err="1" smtClean="0">
                <a:solidFill>
                  <a:srgbClr val="C00000"/>
                </a:solidFill>
              </a:rPr>
              <a:t>дистанционки</a:t>
            </a:r>
            <a:r>
              <a:rPr lang="ru-RU" dirty="0" smtClean="0">
                <a:solidFill>
                  <a:srgbClr val="C00000"/>
                </a:solidFill>
              </a:rPr>
              <a:t>?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Русский язык и литература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</a:rPr>
              <a:t>6А класс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2" descr="http://noyabrsk.spshn.ru/files/public/5382/24596_4607091440508069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89" y="0"/>
            <a:ext cx="1569074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2282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0910"/>
            <a:ext cx="5494581" cy="789611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Фото урока с 6А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Picture 2" descr="http://noyabrsk.spshn.ru/files/public/5382/24596_4607091440508069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89" y="0"/>
            <a:ext cx="974189" cy="1190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Zavuch\Desktop\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72" b="2972"/>
          <a:stretch/>
        </p:blipFill>
        <p:spPr bwMode="auto">
          <a:xfrm>
            <a:off x="155041" y="980728"/>
            <a:ext cx="6170374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Zavuch\Desktop\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1" t="14146" r="1322"/>
          <a:stretch/>
        </p:blipFill>
        <p:spPr bwMode="auto">
          <a:xfrm>
            <a:off x="6407579" y="0"/>
            <a:ext cx="2757056" cy="388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378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5548" y="47101"/>
            <a:ext cx="8229600" cy="129366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Первая неделя </a:t>
            </a:r>
            <a:r>
              <a:rPr lang="ru-RU" dirty="0">
                <a:solidFill>
                  <a:srgbClr val="C00000"/>
                </a:solidFill>
              </a:rPr>
              <a:t>дистанционного </a:t>
            </a:r>
            <a:r>
              <a:rPr lang="ru-RU" dirty="0" smtClean="0">
                <a:solidFill>
                  <a:srgbClr val="C00000"/>
                </a:solidFill>
              </a:rPr>
              <a:t>обучения. </a:t>
            </a:r>
            <a:r>
              <a:rPr lang="ru-RU" i="1" dirty="0" smtClean="0">
                <a:solidFill>
                  <a:srgbClr val="C00000"/>
                </a:solidFill>
              </a:rPr>
              <a:t>Отзывы </a:t>
            </a:r>
            <a:r>
              <a:rPr lang="ru-RU" i="1" dirty="0">
                <a:solidFill>
                  <a:srgbClr val="C00000"/>
                </a:solidFill>
              </a:rPr>
              <a:t>ребят 6А.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7775" y="177281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Прошла первая неделя  дистанционного обучения. Я очень </a:t>
            </a:r>
            <a:r>
              <a:rPr lang="ru-RU" dirty="0" smtClean="0"/>
              <a:t>рада, </a:t>
            </a:r>
            <a:r>
              <a:rPr lang="ru-RU" dirty="0"/>
              <a:t>что его ввели, ведь нам нужно получать знания во время карантина. Главный плюс этой недели: удобно и более </a:t>
            </a:r>
            <a:r>
              <a:rPr lang="ru-RU" dirty="0" smtClean="0"/>
              <a:t>того - интересно</a:t>
            </a:r>
            <a:r>
              <a:rPr lang="ru-RU" dirty="0"/>
              <a:t>!  Уроки прошли </a:t>
            </a:r>
            <a:r>
              <a:rPr lang="ru-RU" dirty="0" smtClean="0"/>
              <a:t>успешно - всё </a:t>
            </a:r>
            <a:r>
              <a:rPr lang="ru-RU" dirty="0"/>
              <a:t>было понятно и доступно.. Это очень удобно</a:t>
            </a:r>
            <a:r>
              <a:rPr lang="ru-RU" dirty="0" smtClean="0"/>
              <a:t>!</a:t>
            </a:r>
          </a:p>
          <a:p>
            <a:pPr marL="0" indent="0" algn="r">
              <a:buNone/>
            </a:pPr>
            <a:r>
              <a:rPr lang="ru-RU" dirty="0" smtClean="0"/>
              <a:t>Карина </a:t>
            </a:r>
            <a:r>
              <a:rPr lang="ru-RU" dirty="0" err="1" smtClean="0"/>
              <a:t>Ибрашева</a:t>
            </a:r>
            <a:r>
              <a:rPr lang="ru-RU" dirty="0" smtClean="0"/>
              <a:t>, 6А</a:t>
            </a:r>
            <a:endParaRPr lang="ru-RU" dirty="0"/>
          </a:p>
        </p:txBody>
      </p:sp>
      <p:pic>
        <p:nvPicPr>
          <p:cNvPr id="4" name="Picture 2" descr="http://noyabrsk.spshn.ru/files/public/5382/24596_4607091440508069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89" y="0"/>
            <a:ext cx="974189" cy="1190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53450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5548" y="47101"/>
            <a:ext cx="8229600" cy="789611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Отзывы ребят 6А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190101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Я </a:t>
            </a:r>
            <a:r>
              <a:rPr lang="ru-RU" dirty="0"/>
              <a:t>бы хотела написать отзыв о нашем </a:t>
            </a:r>
            <a:r>
              <a:rPr lang="ru-RU" dirty="0" smtClean="0"/>
              <a:t>первом дне </a:t>
            </a:r>
            <a:r>
              <a:rPr lang="ru-RU" dirty="0"/>
              <a:t>на дистанционном обучении . Было очень сложно , но мы справились . Постоянно зависала платформа . Приходилось заходить по несколько раз на сайты . </a:t>
            </a:r>
            <a:r>
              <a:rPr lang="ru-RU" dirty="0" smtClean="0"/>
              <a:t>Поначалу </a:t>
            </a:r>
            <a:r>
              <a:rPr lang="ru-RU" dirty="0"/>
              <a:t>на уроке английского языка было ограничение во времени . Я думала , что ничего не успею . </a:t>
            </a:r>
            <a:r>
              <a:rPr lang="ru-RU" dirty="0" smtClean="0"/>
              <a:t>Но, </a:t>
            </a:r>
            <a:r>
              <a:rPr lang="ru-RU" dirty="0"/>
              <a:t>учитывая сложившуюся ситуацию во всём </a:t>
            </a:r>
            <a:r>
              <a:rPr lang="ru-RU" dirty="0" smtClean="0"/>
              <a:t>мире, </a:t>
            </a:r>
            <a:r>
              <a:rPr lang="ru-RU" dirty="0"/>
              <a:t>мы понимаем , что это единственный способ получения знаний . Это был первый и сложный день нашего обучения . Надеюсь , что в дальнейшем всё будет хорошо</a:t>
            </a:r>
            <a:r>
              <a:rPr lang="ru-RU" dirty="0" smtClean="0"/>
              <a:t>.</a:t>
            </a:r>
          </a:p>
          <a:p>
            <a:pPr marL="0" indent="0" algn="r">
              <a:buNone/>
            </a:pPr>
            <a:r>
              <a:rPr lang="ru-RU" dirty="0" smtClean="0"/>
              <a:t>Настя Михалева, 6А</a:t>
            </a:r>
            <a:endParaRPr lang="ru-RU" dirty="0"/>
          </a:p>
        </p:txBody>
      </p:sp>
      <p:pic>
        <p:nvPicPr>
          <p:cNvPr id="4" name="Picture 2" descr="http://noyabrsk.spshn.ru/files/public/5382/24596_4607091440508069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89" y="0"/>
            <a:ext cx="974189" cy="1190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37179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5548" y="47101"/>
            <a:ext cx="8229600" cy="789611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Отзывы ребят 6А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0101"/>
            <a:ext cx="8517632" cy="490319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Я  </a:t>
            </a:r>
            <a:r>
              <a:rPr lang="ru-RU" dirty="0"/>
              <a:t>вам хочу рассказать о наших уроках литературы и русского языка. </a:t>
            </a:r>
          </a:p>
          <a:p>
            <a:pPr marL="0" indent="0">
              <a:buNone/>
            </a:pPr>
            <a:r>
              <a:rPr lang="ru-RU" dirty="0"/>
              <a:t>Я думаю , что это самые спокойные уроки . На этих уроках не нужно переживать , что скоро время кончится и я не смогу сделать задание . Ольга Александровна всегда отвечает на сообщения в </a:t>
            </a:r>
            <a:r>
              <a:rPr lang="ru-RU" dirty="0" err="1"/>
              <a:t>соцсетях</a:t>
            </a:r>
            <a:r>
              <a:rPr lang="ru-RU" dirty="0"/>
              <a:t> . Наши уроки бывают как онлайн ,  так и просто самостоятельно . Я рада , что у нас такие спокойные и познавательные уроки </a:t>
            </a:r>
            <a:r>
              <a:rPr lang="ru-RU" dirty="0" smtClean="0"/>
              <a:t>.</a:t>
            </a:r>
          </a:p>
          <a:p>
            <a:pPr marL="0" indent="0" algn="r">
              <a:buNone/>
            </a:pPr>
            <a:r>
              <a:rPr lang="ru-RU" dirty="0" smtClean="0"/>
              <a:t>Настя Михалева, 6А</a:t>
            </a:r>
            <a:endParaRPr lang="ru-RU" dirty="0"/>
          </a:p>
        </p:txBody>
      </p:sp>
      <p:pic>
        <p:nvPicPr>
          <p:cNvPr id="4" name="Picture 2" descr="http://noyabrsk.spshn.ru/files/public/5382/24596_4607091440508069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89" y="0"/>
            <a:ext cx="974189" cy="1190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53450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5548" y="47101"/>
            <a:ext cx="8229600" cy="789611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Отзывы ребят 6А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190101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С этой недели началось дистанционное обучение. Нам всем было </a:t>
            </a:r>
            <a:r>
              <a:rPr lang="ru-RU" dirty="0" smtClean="0"/>
              <a:t>нелегко</a:t>
            </a:r>
            <a:r>
              <a:rPr lang="ru-RU" dirty="0"/>
              <a:t>, НО огромное спасибо </a:t>
            </a:r>
            <a:r>
              <a:rPr lang="ru-RU" dirty="0" smtClean="0"/>
              <a:t>учителям, </a:t>
            </a:r>
            <a:r>
              <a:rPr lang="ru-RU" dirty="0"/>
              <a:t>которые приходят в любую сложную минуту и помогают нам, чтобы мы не волновались, </a:t>
            </a:r>
            <a:r>
              <a:rPr lang="ru-RU" dirty="0" smtClean="0"/>
              <a:t>несмотря </a:t>
            </a:r>
            <a:r>
              <a:rPr lang="ru-RU" dirty="0"/>
              <a:t>на то, что у них самих много дел. Мне понравилось дистанционное обучение. </a:t>
            </a:r>
            <a:r>
              <a:rPr lang="ru-RU" dirty="0" smtClean="0"/>
              <a:t>СПАСИБО.</a:t>
            </a:r>
          </a:p>
          <a:p>
            <a:pPr marL="0" indent="0" algn="r">
              <a:buNone/>
            </a:pPr>
            <a:r>
              <a:rPr lang="ru-RU" dirty="0" smtClean="0"/>
              <a:t>Егор Носов, 6А</a:t>
            </a:r>
            <a:endParaRPr lang="ru-RU" dirty="0"/>
          </a:p>
        </p:txBody>
      </p:sp>
      <p:pic>
        <p:nvPicPr>
          <p:cNvPr id="4" name="Picture 2" descr="http://noyabrsk.spshn.ru/files/public/5382/24596_4607091440508069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89" y="0"/>
            <a:ext cx="974189" cy="1190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37179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5548" y="47101"/>
            <a:ext cx="8229600" cy="789611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Отзывы ребят 6А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190101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Мне очень понравилась эта неделя дистанционного обучения, ведь это новый формат для всех учеников и учителей страны, а может и даже мира...</a:t>
            </a:r>
          </a:p>
          <a:p>
            <a:pPr marL="0" indent="0">
              <a:buNone/>
            </a:pPr>
            <a:r>
              <a:rPr lang="ru-RU" dirty="0"/>
              <a:t>Вся неделя была насыщенной и организованной. Только вот заданий очень много и не успеваешь все сделать за урок, а так все очень ново и интересно.</a:t>
            </a:r>
          </a:p>
          <a:p>
            <a:pPr marL="0" indent="0" algn="r">
              <a:buNone/>
            </a:pPr>
            <a:r>
              <a:rPr lang="ru-RU" dirty="0" err="1"/>
              <a:t>Гарьюсова</a:t>
            </a:r>
            <a:r>
              <a:rPr lang="ru-RU" dirty="0"/>
              <a:t> Александра 6А</a:t>
            </a:r>
            <a:endParaRPr lang="ru-RU" dirty="0"/>
          </a:p>
        </p:txBody>
      </p:sp>
      <p:pic>
        <p:nvPicPr>
          <p:cNvPr id="4" name="Picture 2" descr="http://noyabrsk.spshn.ru/files/public/5382/24596_4607091440508069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89" y="0"/>
            <a:ext cx="974189" cy="1190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3417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5548" y="47101"/>
            <a:ext cx="8229600" cy="789611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Отзывы ребят 6А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190101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На </a:t>
            </a:r>
            <a:r>
              <a:rPr lang="ru-RU" dirty="0"/>
              <a:t>этой неделе началось дистанционное обучение. На уроках учителя все понятно  объясняли, даже через экран монитора, отправляли инструкции, которые очень </a:t>
            </a:r>
            <a:r>
              <a:rPr lang="ru-RU" dirty="0" smtClean="0"/>
              <a:t>помогли</a:t>
            </a:r>
            <a:endParaRPr lang="ru-RU" dirty="0"/>
          </a:p>
          <a:p>
            <a:pPr marL="0" indent="0" algn="r">
              <a:buNone/>
            </a:pPr>
            <a:r>
              <a:rPr lang="ru-RU" dirty="0" smtClean="0"/>
              <a:t>Алена Грязных, 6А</a:t>
            </a:r>
            <a:endParaRPr lang="en-US" dirty="0" smtClean="0"/>
          </a:p>
        </p:txBody>
      </p:sp>
      <p:pic>
        <p:nvPicPr>
          <p:cNvPr id="4" name="Picture 2" descr="http://noyabrsk.spshn.ru/files/public/5382/24596_4607091440508069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89" y="0"/>
            <a:ext cx="974189" cy="1190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34178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5548" y="47101"/>
            <a:ext cx="8229600" cy="789611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Отзывы ребят 6А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190101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Отзыв о дистанционном обучении:</a:t>
            </a:r>
          </a:p>
          <a:p>
            <a:pPr marL="0" indent="0">
              <a:buNone/>
            </a:pPr>
            <a:r>
              <a:rPr lang="ru-RU" dirty="0"/>
              <a:t>На этой </a:t>
            </a:r>
            <a:r>
              <a:rPr lang="ru-RU" dirty="0" smtClean="0"/>
              <a:t>неделе </a:t>
            </a:r>
            <a:r>
              <a:rPr lang="ru-RU" dirty="0"/>
              <a:t>наш </a:t>
            </a:r>
            <a:r>
              <a:rPr lang="ru-RU" dirty="0" smtClean="0"/>
              <a:t>класс, как и другие, начал </a:t>
            </a:r>
            <a:r>
              <a:rPr lang="ru-RU" dirty="0"/>
              <a:t>заниматься дистанционно. Я считаю, что это не совсем удобная форма обучения. Мне кажется, что нагрузки стало больше, чем обычно в школе. </a:t>
            </a:r>
            <a:r>
              <a:rPr lang="ru-RU" dirty="0" smtClean="0"/>
              <a:t>Также </a:t>
            </a:r>
            <a:r>
              <a:rPr lang="ru-RU" dirty="0"/>
              <a:t>не совсем удобно делать задания через  интернет. Надеюсь, что в скором времени можно будет ходить в школу, а не заниматься дистанционно</a:t>
            </a:r>
            <a:r>
              <a:rPr lang="ru-RU" dirty="0" smtClean="0"/>
              <a:t>.</a:t>
            </a:r>
          </a:p>
          <a:p>
            <a:pPr marL="0" indent="0" algn="r">
              <a:buNone/>
            </a:pPr>
            <a:r>
              <a:rPr lang="ru-RU" dirty="0" smtClean="0"/>
              <a:t>Вероника Потапова, 6А</a:t>
            </a:r>
            <a:endParaRPr lang="ru-RU" dirty="0"/>
          </a:p>
        </p:txBody>
      </p:sp>
      <p:pic>
        <p:nvPicPr>
          <p:cNvPr id="4" name="Picture 2" descr="http://noyabrsk.spshn.ru/files/public/5382/24596_4607091440508069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89" y="0"/>
            <a:ext cx="974189" cy="1190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70755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5548" y="47101"/>
            <a:ext cx="8229600" cy="54794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Порядок информирования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95050"/>
            <a:ext cx="8892480" cy="59766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Темы урока, задания и формат работы на уроке, задания на урок и на домашнюю работу – в электронном журнале/дневнике «</a:t>
            </a:r>
            <a:r>
              <a:rPr lang="en-US" dirty="0" smtClean="0"/>
              <a:t>WEB2edu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Перед уроком задание (кратко) и формат работы дублируется в группу класса (</a:t>
            </a:r>
            <a:r>
              <a:rPr lang="ru-RU" dirty="0" err="1" smtClean="0"/>
              <a:t>вайбер</a:t>
            </a:r>
            <a:r>
              <a:rPr lang="ru-RU" dirty="0" smtClean="0"/>
              <a:t>), там же размещаются ссылки, если урок онлайн</a:t>
            </a:r>
          </a:p>
          <a:p>
            <a:r>
              <a:rPr lang="ru-RU" dirty="0" smtClean="0"/>
              <a:t>Выполненные работы требуется отправлять на </a:t>
            </a:r>
            <a:r>
              <a:rPr lang="ru-RU" dirty="0" err="1" smtClean="0"/>
              <a:t>эл.почту</a:t>
            </a:r>
            <a:r>
              <a:rPr lang="ru-RU" dirty="0" smtClean="0"/>
              <a:t>, прикрепляя файл, а не перетаскивая его с рабочего стола!!! (или фото в </a:t>
            </a:r>
            <a:r>
              <a:rPr lang="ru-RU" dirty="0" err="1" smtClean="0"/>
              <a:t>вайбере</a:t>
            </a:r>
            <a:r>
              <a:rPr lang="ru-RU" dirty="0" smtClean="0"/>
              <a:t> – в </a:t>
            </a:r>
            <a:r>
              <a:rPr lang="ru-RU" dirty="0" err="1" smtClean="0"/>
              <a:t>личку</a:t>
            </a:r>
            <a:r>
              <a:rPr lang="ru-RU" dirty="0" smtClean="0"/>
              <a:t>)</a:t>
            </a:r>
          </a:p>
          <a:p>
            <a:pPr marL="0" indent="0" algn="ctr">
              <a:buNone/>
            </a:pPr>
            <a:r>
              <a:rPr lang="en-US" dirty="0" smtClean="0"/>
              <a:t>E-mail</a:t>
            </a:r>
            <a:r>
              <a:rPr lang="ru-RU" dirty="0" smtClean="0"/>
              <a:t>: </a:t>
            </a:r>
            <a:r>
              <a:rPr lang="en-US" dirty="0" smtClean="0"/>
              <a:t>olgavandy@yandex.ru</a:t>
            </a:r>
            <a:endParaRPr lang="ru-RU" dirty="0" smtClean="0"/>
          </a:p>
          <a:p>
            <a:pPr>
              <a:buFontTx/>
              <a:buChar char="-"/>
            </a:pPr>
            <a:endParaRPr lang="ru-RU" dirty="0"/>
          </a:p>
        </p:txBody>
      </p:sp>
      <p:pic>
        <p:nvPicPr>
          <p:cNvPr id="4" name="Picture 2" descr="http://noyabrsk.spshn.ru/files/public/5382/24596_4607091440508069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89" y="-1"/>
            <a:ext cx="861746" cy="10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2714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4752528" cy="789611"/>
          </a:xfrm>
        </p:spPr>
        <p:txBody>
          <a:bodyPr/>
          <a:lstStyle/>
          <a:p>
            <a:r>
              <a:rPr lang="ru-RU" dirty="0" err="1" smtClean="0">
                <a:solidFill>
                  <a:srgbClr val="C00000"/>
                </a:solidFill>
              </a:rPr>
              <a:t>Дистанционка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6А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Picture 2" descr="http://noyabrsk.spshn.ru/files/public/5382/24596_4607091440508069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89" y="0"/>
            <a:ext cx="974189" cy="1190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Zavuch\Desktop\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28" r="2503" b="4605"/>
          <a:stretch/>
        </p:blipFill>
        <p:spPr bwMode="auto">
          <a:xfrm>
            <a:off x="5364088" y="248533"/>
            <a:ext cx="3600400" cy="660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Zavuch\Desktop\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3" t="2054" r="376" b="10434"/>
          <a:stretch/>
        </p:blipFill>
        <p:spPr bwMode="auto">
          <a:xfrm>
            <a:off x="611561" y="764704"/>
            <a:ext cx="3212828" cy="5980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817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5548" y="47101"/>
            <a:ext cx="8229600" cy="54794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Облако Яндекс диск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95050"/>
            <a:ext cx="8892480" cy="597666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   На облаке находится папка «Учебные материалы 6А класса»</a:t>
            </a:r>
          </a:p>
          <a:p>
            <a:r>
              <a:rPr lang="ru-RU" dirty="0" smtClean="0"/>
              <a:t>Ссылка на эту папку дана в группе класса (</a:t>
            </a:r>
            <a:r>
              <a:rPr lang="ru-RU" dirty="0" err="1" smtClean="0"/>
              <a:t>вайбер</a:t>
            </a:r>
            <a:r>
              <a:rPr lang="ru-RU" dirty="0" smtClean="0"/>
              <a:t>)</a:t>
            </a:r>
          </a:p>
          <a:p>
            <a:r>
              <a:rPr lang="ru-RU" dirty="0" smtClean="0"/>
              <a:t>В папке уже лежат:</a:t>
            </a:r>
          </a:p>
          <a:p>
            <a:pPr>
              <a:buFontTx/>
              <a:buChar char="-"/>
            </a:pPr>
            <a:r>
              <a:rPr lang="ru-RU" dirty="0" smtClean="0"/>
              <a:t>Электронный учебник «Русский язык»</a:t>
            </a:r>
          </a:p>
          <a:p>
            <a:pPr>
              <a:buFontTx/>
              <a:buChar char="-"/>
            </a:pPr>
            <a:r>
              <a:rPr lang="ru-RU" dirty="0" smtClean="0"/>
              <a:t>Электронный учебник «Литература.2 часть»</a:t>
            </a:r>
          </a:p>
          <a:p>
            <a:pPr>
              <a:buFontTx/>
              <a:buChar char="-"/>
            </a:pPr>
            <a:r>
              <a:rPr lang="ru-RU" dirty="0" smtClean="0"/>
              <a:t>Электронный сборник ВПР (25 заданий</a:t>
            </a:r>
            <a:r>
              <a:rPr lang="ru-RU" dirty="0" smtClean="0"/>
              <a:t>)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Странички для читательского дневника, справочные материалы по литературе, список чтения в 6 классе</a:t>
            </a:r>
          </a:p>
          <a:p>
            <a:pPr>
              <a:buFontTx/>
              <a:buChar char="-"/>
            </a:pPr>
            <a:r>
              <a:rPr lang="ru-RU" dirty="0" smtClean="0"/>
              <a:t>Презентация к уроку литературы «Конь с розовой гривой» В. Астафьева»</a:t>
            </a:r>
          </a:p>
          <a:p>
            <a:pPr>
              <a:buFontTx/>
              <a:buChar char="-"/>
            </a:pPr>
            <a:r>
              <a:rPr lang="ru-RU" dirty="0" smtClean="0"/>
              <a:t>Вопросы к экзамену за 6 класс</a:t>
            </a:r>
          </a:p>
          <a:p>
            <a:r>
              <a:rPr lang="ru-RU" dirty="0" smtClean="0"/>
              <a:t>Папка будет постоянно пополняться новыми заданиями и материалами, </a:t>
            </a:r>
            <a:r>
              <a:rPr lang="ru-RU" b="1" i="1" dirty="0" smtClean="0"/>
              <a:t>ссылка остается прежней.</a:t>
            </a:r>
          </a:p>
          <a:p>
            <a:pPr>
              <a:buFontTx/>
              <a:buChar char="-"/>
            </a:pPr>
            <a:endParaRPr lang="ru-RU" dirty="0"/>
          </a:p>
        </p:txBody>
      </p:sp>
      <p:pic>
        <p:nvPicPr>
          <p:cNvPr id="4" name="Picture 2" descr="http://noyabrsk.spshn.ru/files/public/5382/24596_4607091440508069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89" y="-1"/>
            <a:ext cx="861746" cy="10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0592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5548" y="47101"/>
            <a:ext cx="8229600" cy="54794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Облако Яндекс диск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Picture 2" descr="http://noyabrsk.spshn.ru/files/public/5382/24596_4607091440508069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89" y="-1"/>
            <a:ext cx="861746" cy="10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3" t="43353" r="42423" b="28323"/>
          <a:stretch/>
        </p:blipFill>
        <p:spPr bwMode="auto">
          <a:xfrm>
            <a:off x="8650" y="954571"/>
            <a:ext cx="8728338" cy="5903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6156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Платформа </a:t>
            </a:r>
            <a:r>
              <a:rPr lang="en-US" dirty="0" smtClean="0">
                <a:solidFill>
                  <a:srgbClr val="C00000"/>
                </a:solidFill>
              </a:rPr>
              <a:t>ZOOM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 этой платформе проводим онлайн-уроки (видим и слышим друг друга)</a:t>
            </a:r>
          </a:p>
          <a:p>
            <a:r>
              <a:rPr lang="ru-RU" dirty="0" smtClean="0"/>
              <a:t>Перед началом урока вы получаете ссылку (код – пароль), заходите в конференцию и начинаете работать с учителем и самостоятельно</a:t>
            </a:r>
            <a:endParaRPr lang="ru-RU" dirty="0"/>
          </a:p>
        </p:txBody>
      </p:sp>
      <p:pic>
        <p:nvPicPr>
          <p:cNvPr id="4" name="Picture 2" descr="http://noyabrsk.spshn.ru/files/public/5382/24596_4607091440508069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89" y="0"/>
            <a:ext cx="902181" cy="1102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3670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5548" y="47101"/>
            <a:ext cx="8229600" cy="789611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Платформа </a:t>
            </a:r>
            <a:r>
              <a:rPr lang="ru-RU" dirty="0" err="1" smtClean="0">
                <a:solidFill>
                  <a:srgbClr val="C00000"/>
                </a:solidFill>
              </a:rPr>
              <a:t>Учи.ру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190101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На этой платформе у каждого из вас есть личный кабинет, логин и пароль к нему.</a:t>
            </a:r>
          </a:p>
          <a:p>
            <a:r>
              <a:rPr lang="ru-RU" dirty="0" smtClean="0"/>
              <a:t>Раз в неделю на этом сайте размещаются для закрепления легкие карточки по темам, изучаемым на уроках русского языка.</a:t>
            </a:r>
          </a:p>
          <a:p>
            <a:r>
              <a:rPr lang="ru-RU" dirty="0" smtClean="0"/>
              <a:t>В течение 3-4 дней у вас есть время зайти на сайт, решить эти карточки. </a:t>
            </a:r>
          </a:p>
          <a:p>
            <a:r>
              <a:rPr lang="ru-RU" dirty="0" smtClean="0"/>
              <a:t>Учитель будет видеть ваш результат в отчете сайта.</a:t>
            </a:r>
            <a:endParaRPr lang="ru-RU" dirty="0"/>
          </a:p>
        </p:txBody>
      </p:sp>
      <p:pic>
        <p:nvPicPr>
          <p:cNvPr id="4" name="Picture 2" descr="http://noyabrsk.spshn.ru/files/public/5382/24596_4607091440508069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89" y="0"/>
            <a:ext cx="974189" cy="1190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49827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5548" y="47101"/>
            <a:ext cx="8229600" cy="789611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Платформа </a:t>
            </a:r>
            <a:r>
              <a:rPr lang="en-US" dirty="0" smtClean="0">
                <a:solidFill>
                  <a:srgbClr val="C00000"/>
                </a:solidFill>
              </a:rPr>
              <a:t>WEB</a:t>
            </a:r>
            <a:r>
              <a:rPr lang="ru-RU" dirty="0" smtClean="0">
                <a:solidFill>
                  <a:srgbClr val="C00000"/>
                </a:solidFill>
              </a:rPr>
              <a:t>-Грамотей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190101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На этой платформе у каждого из вас есть логин и пароль к нему (пароли разошлю каждому в </a:t>
            </a:r>
            <a:r>
              <a:rPr lang="ru-RU" dirty="0" err="1" smtClean="0"/>
              <a:t>личку</a:t>
            </a:r>
            <a:r>
              <a:rPr lang="ru-RU" dirty="0" smtClean="0"/>
              <a:t> в среду, 8.04.20).</a:t>
            </a:r>
          </a:p>
          <a:p>
            <a:r>
              <a:rPr lang="ru-RU" dirty="0" smtClean="0"/>
              <a:t>Раз в неделю на этом сайте размещаются тесты тренировочного характера на отработку тем курса русского языка, как новых, так и на повторение (для подготовки к итоговым годовым работам).</a:t>
            </a:r>
          </a:p>
          <a:p>
            <a:r>
              <a:rPr lang="ru-RU" dirty="0" smtClean="0"/>
              <a:t>В течение 7-10 дней у вас есть время зайти на сайт, решить эти тесты. </a:t>
            </a:r>
          </a:p>
          <a:p>
            <a:r>
              <a:rPr lang="ru-RU" dirty="0" smtClean="0"/>
              <a:t>Учитель будет видеть ваш результат в количестве </a:t>
            </a:r>
            <a:r>
              <a:rPr lang="ru-RU" dirty="0" err="1" smtClean="0"/>
              <a:t>прорешенных</a:t>
            </a:r>
            <a:r>
              <a:rPr lang="ru-RU" dirty="0" smtClean="0"/>
              <a:t> примеров, в процентах, итоговой отметке за тест в отчете сайта.</a:t>
            </a:r>
            <a:endParaRPr lang="ru-RU" dirty="0"/>
          </a:p>
        </p:txBody>
      </p:sp>
      <p:pic>
        <p:nvPicPr>
          <p:cNvPr id="4" name="Picture 2" descr="http://noyabrsk.spshn.ru/files/public/5382/24596_4607091440508069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89" y="0"/>
            <a:ext cx="974189" cy="1190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14566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noyabrsk.spshn.ru/files/public/5382/24596_4607091440508069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89" y="0"/>
            <a:ext cx="902181" cy="1102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99592" y="188640"/>
            <a:ext cx="7571184" cy="562074"/>
          </a:xfrm>
        </p:spPr>
        <p:txBody>
          <a:bodyPr>
            <a:normAutofit fontScale="90000"/>
          </a:bodyPr>
          <a:lstStyle/>
          <a:p>
            <a:r>
              <a:rPr lang="ru-RU" i="1" dirty="0" err="1" smtClean="0">
                <a:solidFill>
                  <a:srgbClr val="C00000"/>
                </a:solidFill>
              </a:rPr>
              <a:t>Скрин</a:t>
            </a:r>
            <a:r>
              <a:rPr lang="ru-RU" i="1" dirty="0" smtClean="0">
                <a:solidFill>
                  <a:srgbClr val="C00000"/>
                </a:solidFill>
              </a:rPr>
              <a:t> </a:t>
            </a:r>
            <a:r>
              <a:rPr lang="ru-RU" i="1" dirty="0" err="1" smtClean="0">
                <a:solidFill>
                  <a:srgbClr val="C00000"/>
                </a:solidFill>
              </a:rPr>
              <a:t>онлайон</a:t>
            </a:r>
            <a:r>
              <a:rPr lang="ru-RU" i="1" dirty="0" smtClean="0">
                <a:solidFill>
                  <a:srgbClr val="C00000"/>
                </a:solidFill>
              </a:rPr>
              <a:t>-урока с 6А</a:t>
            </a:r>
            <a:endParaRPr lang="ru-RU" i="1" dirty="0">
              <a:solidFill>
                <a:srgbClr val="C00000"/>
              </a:solidFill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2" y="1136770"/>
            <a:ext cx="9072058" cy="5100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1250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858</Words>
  <Application>Microsoft Office PowerPoint</Application>
  <PresentationFormat>Экран (4:3)</PresentationFormat>
  <Paragraphs>60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Что нам надо на время дистанционки?</vt:lpstr>
      <vt:lpstr>Порядок информирования</vt:lpstr>
      <vt:lpstr>Дистанционка 6А</vt:lpstr>
      <vt:lpstr>Облако Яндекс диск</vt:lpstr>
      <vt:lpstr>Облако Яндекс диск</vt:lpstr>
      <vt:lpstr>Платформа ZOOM</vt:lpstr>
      <vt:lpstr>Платформа Учи.ру</vt:lpstr>
      <vt:lpstr>Платформа WEB-Грамотей</vt:lpstr>
      <vt:lpstr>Скрин онлайон-урока с 6А</vt:lpstr>
      <vt:lpstr>Фото урока с 6А</vt:lpstr>
      <vt:lpstr>Первая неделя дистанционного обучения. Отзывы ребят 6А. </vt:lpstr>
      <vt:lpstr>Отзывы ребят 6А</vt:lpstr>
      <vt:lpstr>Отзывы ребят 6А</vt:lpstr>
      <vt:lpstr>Отзывы ребят 6А</vt:lpstr>
      <vt:lpstr>Отзывы ребят 6А</vt:lpstr>
      <vt:lpstr>Отзывы ребят 6А</vt:lpstr>
      <vt:lpstr>Отзывы ребят 6А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нам надо на время дистанционки?</dc:title>
  <dc:creator>Zavuch</dc:creator>
  <cp:lastModifiedBy>Zavuch</cp:lastModifiedBy>
  <cp:revision>23</cp:revision>
  <dcterms:created xsi:type="dcterms:W3CDTF">2020-04-07T17:02:20Z</dcterms:created>
  <dcterms:modified xsi:type="dcterms:W3CDTF">2020-04-10T16:56:15Z</dcterms:modified>
</cp:coreProperties>
</file>